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MCWD Augmentation Project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FORA Board of Directors, March 14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MCWD Obligation to FORA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Water and Wastewater Agreements and their successor amendments, MCWD agreed:</a:t>
            </a:r>
          </a:p>
          <a:p>
            <a:pPr lvl="1"/>
            <a:r>
              <a:rPr lang="en-US" dirty="0" smtClean="0"/>
              <a:t>MCWD will assume the </a:t>
            </a:r>
            <a:r>
              <a:rPr lang="en-US" dirty="0"/>
              <a:t>responsibility of the operation, maintenance, and ownership of </a:t>
            </a:r>
            <a:r>
              <a:rPr lang="en-US" dirty="0" smtClean="0"/>
              <a:t>the existing </a:t>
            </a:r>
            <a:r>
              <a:rPr lang="en-US" dirty="0"/>
              <a:t>water (and wastewater collection) systems on the former Fort </a:t>
            </a:r>
            <a:r>
              <a:rPr lang="en-US" dirty="0" err="1" smtClean="0"/>
              <a:t>Ord</a:t>
            </a:r>
            <a:r>
              <a:rPr lang="en-US" dirty="0" smtClean="0"/>
              <a:t>;</a:t>
            </a:r>
          </a:p>
          <a:p>
            <a:pPr lvl="1"/>
            <a:r>
              <a:rPr lang="en-US" dirty="0"/>
              <a:t>MCWD will cause to be </a:t>
            </a:r>
            <a:r>
              <a:rPr lang="en-US" dirty="0" smtClean="0"/>
              <a:t>planned, designed </a:t>
            </a:r>
            <a:r>
              <a:rPr lang="en-US" dirty="0"/>
              <a:t>and constructed such additional water and sewer facilities as FORA, </a:t>
            </a:r>
            <a:r>
              <a:rPr lang="en-US" dirty="0" smtClean="0"/>
              <a:t>in consultation </a:t>
            </a:r>
            <a:r>
              <a:rPr lang="en-US" dirty="0"/>
              <a:t>with MCWD, reasonably determines are necessary for the service </a:t>
            </a:r>
            <a:r>
              <a:rPr lang="en-US" dirty="0" smtClean="0"/>
              <a:t>area, </a:t>
            </a:r>
            <a:r>
              <a:rPr lang="en-US" dirty="0" smtClean="0">
                <a:solidFill>
                  <a:srgbClr val="FFFF00"/>
                </a:solidFill>
              </a:rPr>
              <a:t>subsequently </a:t>
            </a:r>
            <a:r>
              <a:rPr lang="en-US" dirty="0" err="1" smtClean="0">
                <a:solidFill>
                  <a:srgbClr val="FFFF00"/>
                </a:solidFill>
              </a:rPr>
              <a:t>ageed</a:t>
            </a:r>
            <a:r>
              <a:rPr lang="en-US" dirty="0" smtClean="0">
                <a:solidFill>
                  <a:srgbClr val="FFFF00"/>
                </a:solidFill>
              </a:rPr>
              <a:t> to as an additional 2400 acre feet of water; </a:t>
            </a:r>
          </a:p>
          <a:p>
            <a:pPr lvl="1"/>
            <a:r>
              <a:rPr lang="en-US" dirty="0" smtClean="0"/>
              <a:t>MCWD </a:t>
            </a:r>
            <a:r>
              <a:rPr lang="en-US" dirty="0"/>
              <a:t>may cause to be planned, designed and constructed any other facilities </a:t>
            </a:r>
            <a:r>
              <a:rPr lang="en-US" dirty="0" smtClean="0"/>
              <a:t>as MCWD </a:t>
            </a:r>
            <a:r>
              <a:rPr lang="en-US" dirty="0"/>
              <a:t>reasonably determines will carry out the purpose of this </a:t>
            </a:r>
            <a:r>
              <a:rPr lang="en-US" dirty="0" smtClean="0"/>
              <a:t>agreement.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Background on MCWD Water Supply Augmentation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1995, MCWD was one of the first agencies to build and operate a desalination plant in the United States </a:t>
            </a:r>
          </a:p>
          <a:p>
            <a:r>
              <a:rPr lang="en-US" dirty="0" smtClean="0"/>
              <a:t>In 2003, MCWD completed a programmatic EIR on a 3000 acre </a:t>
            </a:r>
            <a:r>
              <a:rPr lang="en-US" dirty="0" err="1" smtClean="0"/>
              <a:t>ft</a:t>
            </a:r>
            <a:r>
              <a:rPr lang="en-US" dirty="0" smtClean="0"/>
              <a:t> desalination project on Marina State Beach</a:t>
            </a:r>
          </a:p>
          <a:p>
            <a:r>
              <a:rPr lang="en-US" dirty="0" smtClean="0"/>
              <a:t>In 2007, MCWD completed a programmatic EIR on a 1500 acre </a:t>
            </a:r>
            <a:r>
              <a:rPr lang="en-US" dirty="0" err="1" smtClean="0"/>
              <a:t>ft</a:t>
            </a:r>
            <a:r>
              <a:rPr lang="en-US" dirty="0" smtClean="0"/>
              <a:t> RUWAP desalination project On Fort </a:t>
            </a:r>
            <a:r>
              <a:rPr lang="en-US" dirty="0" err="1" smtClean="0"/>
              <a:t>Ord</a:t>
            </a:r>
            <a:r>
              <a:rPr lang="en-US" dirty="0" smtClean="0"/>
              <a:t> Dunes State Beach</a:t>
            </a:r>
          </a:p>
          <a:p>
            <a:r>
              <a:rPr lang="en-US" dirty="0" smtClean="0"/>
              <a:t>Interrupting its own desalination planning, MCWD was convinced to  join with the Regional Project for 10,500 acre </a:t>
            </a:r>
            <a:r>
              <a:rPr lang="en-US" dirty="0" err="1" smtClean="0"/>
              <a:t>ft</a:t>
            </a:r>
            <a:r>
              <a:rPr lang="en-US" dirty="0" smtClean="0"/>
              <a:t> in 2011 on </a:t>
            </a:r>
            <a:r>
              <a:rPr lang="en-US" dirty="0" err="1" smtClean="0"/>
              <a:t>Cemex</a:t>
            </a:r>
            <a:r>
              <a:rPr lang="en-US" dirty="0" smtClean="0"/>
              <a:t> lands and certified a project level EIR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1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MCWD chooses to restart its own desalination planning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21, 2015 – MCWD voted to restart its desalination planning process to construct a desalination plant that can be scaled up as the need calls for it</a:t>
            </a:r>
          </a:p>
          <a:p>
            <a:r>
              <a:rPr lang="en-US" dirty="0" smtClean="0"/>
              <a:t>March 2, 2015 – MCWD Board approved a phased planning approach:	</a:t>
            </a:r>
          </a:p>
          <a:p>
            <a:pPr lvl="1"/>
            <a:r>
              <a:rPr lang="en-US" dirty="0" smtClean="0"/>
              <a:t>April, 2015 – Conceptual Design Complete </a:t>
            </a:r>
          </a:p>
          <a:p>
            <a:pPr lvl="1"/>
            <a:r>
              <a:rPr lang="en-US" dirty="0" smtClean="0"/>
              <a:t>April, 2015 – Solicit proposals for 10% project design sufficient to:</a:t>
            </a:r>
          </a:p>
          <a:p>
            <a:pPr lvl="2"/>
            <a:r>
              <a:rPr lang="en-US" dirty="0" smtClean="0"/>
              <a:t>Provide engineer’s estimate of final project cost</a:t>
            </a:r>
          </a:p>
          <a:p>
            <a:pPr lvl="2"/>
            <a:r>
              <a:rPr lang="en-US" dirty="0" smtClean="0"/>
              <a:t>Provide sufficient definition to start CEQA/NEPA process</a:t>
            </a:r>
          </a:p>
          <a:p>
            <a:pPr lvl="2"/>
            <a:r>
              <a:rPr lang="en-US" dirty="0" smtClean="0"/>
              <a:t>Allow informed decisions to begin permitting</a:t>
            </a:r>
          </a:p>
          <a:p>
            <a:pPr lvl="2"/>
            <a:r>
              <a:rPr lang="en-US" dirty="0" smtClean="0"/>
              <a:t>Allow enough specificity to begin to access grants and other funding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we go to work…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Comments?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Reactions?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4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233</TotalTime>
  <Words>290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Depth</vt:lpstr>
      <vt:lpstr>MCWD Augmentation Project</vt:lpstr>
      <vt:lpstr>MCWD Obligation to FORA </vt:lpstr>
      <vt:lpstr>Background on MCWD Water Supply Augmentation</vt:lpstr>
      <vt:lpstr>MCWD chooses to restart its own desalination planning process</vt:lpstr>
      <vt:lpstr>Before we go to work…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MCWD Augmentation Project</dc:title>
  <dc:creator>Bill Kocher</dc:creator>
  <cp:lastModifiedBy>Jen Simon</cp:lastModifiedBy>
  <cp:revision>13</cp:revision>
  <dcterms:created xsi:type="dcterms:W3CDTF">2015-02-17T22:10:54Z</dcterms:created>
  <dcterms:modified xsi:type="dcterms:W3CDTF">2015-02-27T19:27:02Z</dcterms:modified>
</cp:coreProperties>
</file>