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73" r:id="rId4"/>
    <p:sldId id="274" r:id="rId5"/>
    <p:sldId id="275" r:id="rId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263"/>
    <a:srgbClr val="BF2026"/>
    <a:srgbClr val="56ACD9"/>
    <a:srgbClr val="57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6B7D8AE-0D00-4257-BD09-BD1F73A5F07B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22F8B756-A3BD-44CE-9FF4-C47EE9533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C84B4-82DB-4FA2-A898-1B493B6E87E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17C5-2526-4A80-A4BF-C90E0821C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17C5-2526-4A80-A4BF-C90E0821C1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17C5-2526-4A80-A4BF-C90E0821C1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17C5-2526-4A80-A4BF-C90E0821C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17C5-2526-4A80-A4BF-C90E0821C1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17C5-2526-4A80-A4BF-C90E0821C1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7B724-7F9A-4B18-90B0-3E0956480EA4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powerpoint-background.t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1034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7" r:id="rId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logo-tri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4126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334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E4263"/>
                </a:solidFill>
                <a:latin typeface="Century Gothic" pitchFamily="34" charset="0"/>
              </a:rPr>
              <a:t>Josh Metz, Associate Planner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938147"/>
            <a:ext cx="7924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E4263"/>
                </a:solidFill>
                <a:latin typeface="Century Gothic" pitchFamily="34" charset="0"/>
              </a:rPr>
              <a:t>Regional Urban Design Guidelines </a:t>
            </a:r>
          </a:p>
          <a:p>
            <a:r>
              <a:rPr lang="en-US" sz="2800" dirty="0" smtClean="0">
                <a:solidFill>
                  <a:srgbClr val="0E4263"/>
                </a:solidFill>
                <a:latin typeface="Century Gothic" pitchFamily="34" charset="0"/>
              </a:rPr>
              <a:t>Update to FORA Board</a:t>
            </a:r>
            <a:endParaRPr lang="en-US" sz="2800" dirty="0">
              <a:solidFill>
                <a:srgbClr val="0E4263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srgbClr val="0E4263"/>
                </a:solidFill>
                <a:latin typeface="Century Gothic" pitchFamily="34" charset="0"/>
              </a:rPr>
              <a:t>September 19, </a:t>
            </a:r>
            <a:r>
              <a:rPr lang="en-US" sz="2000" dirty="0">
                <a:solidFill>
                  <a:srgbClr val="0E4263"/>
                </a:solidFill>
                <a:latin typeface="Century Gothic" pitchFamily="34" charset="0"/>
              </a:rPr>
              <a:t>2014</a:t>
            </a:r>
          </a:p>
        </p:txBody>
      </p:sp>
      <p:pic>
        <p:nvPicPr>
          <p:cNvPr id="14" name="Picture 13" descr="powerpoint-background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3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399"/>
            <a:ext cx="4038600" cy="4297525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  <a:p>
            <a:r>
              <a:rPr lang="en-US" dirty="0" smtClean="0"/>
              <a:t>Next Steps</a:t>
            </a:r>
            <a:endParaRPr lang="en-US" dirty="0"/>
          </a:p>
          <a:p>
            <a:r>
              <a:rPr lang="en-US" dirty="0" smtClean="0"/>
              <a:t>Key Dates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6" y="2057400"/>
            <a:ext cx="4038600" cy="17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1997 Reuse Plan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requires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Urban Design Guidelines (RUDG)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Highway 1 Design Guidelines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approved 2005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Completion of RUDG identified in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2012 Reassessment Report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Value of RUDG highlighted in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2013 Colloquium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2014 Work Plan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includes moving ahead with RUDG process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Approved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2014/2015 Budget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includes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RUDG</a:t>
            </a:r>
          </a:p>
          <a:p>
            <a:r>
              <a:rPr lang="en-US" dirty="0" smtClean="0"/>
              <a:t>Approved Dover-Kohl contract in </a:t>
            </a:r>
            <a:r>
              <a:rPr lang="en-US" b="1" dirty="0" smtClean="0"/>
              <a:t>July 2014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7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Finalize </a:t>
            </a:r>
            <a:r>
              <a:rPr lang="en-US" dirty="0"/>
              <a:t>Project Schedule </a:t>
            </a:r>
            <a:endParaRPr lang="en-US" dirty="0" smtClean="0"/>
          </a:p>
          <a:p>
            <a:r>
              <a:rPr lang="en-US" dirty="0" smtClean="0"/>
              <a:t>Hold</a:t>
            </a:r>
            <a:r>
              <a:rPr lang="en-US" dirty="0" smtClean="0"/>
              <a:t> Start-up Meetings</a:t>
            </a:r>
          </a:p>
          <a:p>
            <a:r>
              <a:rPr lang="en-US" dirty="0" smtClean="0"/>
              <a:t>Initiate Online Engagement</a:t>
            </a:r>
          </a:p>
          <a:p>
            <a:r>
              <a:rPr lang="en-US" dirty="0" smtClean="0"/>
              <a:t>Prepare for Site Visit &amp; Charrette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509837" cy="237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 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 22: </a:t>
            </a:r>
            <a:r>
              <a:rPr lang="en-US" dirty="0" smtClean="0"/>
              <a:t>Start-up Meeting</a:t>
            </a:r>
          </a:p>
          <a:p>
            <a:r>
              <a:rPr lang="en-US" b="1" dirty="0" smtClean="0"/>
              <a:t>Nov 12-19: </a:t>
            </a:r>
            <a:r>
              <a:rPr lang="en-US" dirty="0" smtClean="0"/>
              <a:t>Site Visit with Board Meeting</a:t>
            </a:r>
          </a:p>
          <a:p>
            <a:r>
              <a:rPr lang="en-US" b="1" dirty="0" smtClean="0"/>
              <a:t>Feb 2-13, 2015: </a:t>
            </a:r>
            <a:r>
              <a:rPr lang="en-US" dirty="0" smtClean="0"/>
              <a:t>Charrette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6" y="1847088"/>
            <a:ext cx="3374288" cy="203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4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9">
      <a:dk1>
        <a:sysClr val="windowText" lastClr="000000"/>
      </a:dk1>
      <a:lt1>
        <a:sysClr val="window" lastClr="FFFFFF"/>
      </a:lt1>
      <a:dk2>
        <a:srgbClr val="04617B"/>
      </a:dk2>
      <a:lt2>
        <a:srgbClr val="CFDFED"/>
      </a:lt2>
      <a:accent1>
        <a:srgbClr val="0F6FC6"/>
      </a:accent1>
      <a:accent2>
        <a:srgbClr val="009DD9"/>
      </a:accent2>
      <a:accent3>
        <a:srgbClr val="105964"/>
      </a:accent3>
      <a:accent4>
        <a:srgbClr val="FDFCD0"/>
      </a:accent4>
      <a:accent5>
        <a:srgbClr val="DBE6B6"/>
      </a:accent5>
      <a:accent6>
        <a:srgbClr val="546321"/>
      </a:accent6>
      <a:hlink>
        <a:srgbClr val="C00000"/>
      </a:hlink>
      <a:folHlink>
        <a:srgbClr val="FFAFA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1277</TotalTime>
  <Words>119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Constantia</vt:lpstr>
      <vt:lpstr>Wingdings 2</vt:lpstr>
      <vt:lpstr>Flow</vt:lpstr>
      <vt:lpstr>PowerPoint Presentation</vt:lpstr>
      <vt:lpstr>Overview</vt:lpstr>
      <vt:lpstr>History</vt:lpstr>
      <vt:lpstr>Next Step</vt:lpstr>
      <vt:lpstr>Key 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</dc:creator>
  <cp:lastModifiedBy>Josh Metz</cp:lastModifiedBy>
  <cp:revision>81</cp:revision>
  <cp:lastPrinted>2014-05-29T16:58:54Z</cp:lastPrinted>
  <dcterms:created xsi:type="dcterms:W3CDTF">2013-11-25T22:32:03Z</dcterms:created>
  <dcterms:modified xsi:type="dcterms:W3CDTF">2014-09-18T22:24:31Z</dcterms:modified>
</cp:coreProperties>
</file>