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3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8034"/>
    <a:srgbClr val="91D3A1"/>
    <a:srgbClr val="F3DD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7" autoAdjust="0"/>
  </p:normalViewPr>
  <p:slideViewPr>
    <p:cSldViewPr>
      <p:cViewPr>
        <p:scale>
          <a:sx n="80" d="100"/>
          <a:sy n="80" d="100"/>
        </p:scale>
        <p:origin x="-1398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4A5DBF-29FD-4B8F-8B85-1F5670C697C5}" type="datetimeFigureOut">
              <a:rPr lang="en-US" smtClean="0"/>
              <a:pPr/>
              <a:t>9/5/2013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08E258-3FAB-4F5B-AE81-126C8E1A8ECE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  <a:alpha val="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arren.FORA\AppData\Local\Microsoft\Windows\Temporary Internet Files\Content.Outlook\2LL422W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584197" cy="16002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457200"/>
            <a:ext cx="74676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tx1">
                      <a:lumMod val="95000"/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Fort Ord Reuse Authority</a:t>
            </a:r>
            <a:r>
              <a:rPr lang="en-US" sz="4000" b="0" dirty="0" smtClean="0"/>
              <a:t/>
            </a:r>
            <a:br>
              <a:rPr lang="en-US" sz="4000" b="0" dirty="0" smtClean="0"/>
            </a:br>
            <a:endParaRPr lang="en-US" sz="40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76400"/>
            <a:ext cx="7467600" cy="1905000"/>
          </a:xfrm>
        </p:spPr>
        <p:txBody>
          <a:bodyPr>
            <a:normAutofit fontScale="40000" lnSpcReduction="20000"/>
          </a:bodyPr>
          <a:lstStyle/>
          <a:p>
            <a:pPr algn="ctr">
              <a:spcBef>
                <a:spcPts val="0"/>
              </a:spcBef>
            </a:pPr>
            <a:r>
              <a:rPr lang="en-US" sz="10000" i="1" dirty="0" smtClean="0">
                <a:solidFill>
                  <a:schemeClr val="tx2"/>
                </a:solidFill>
                <a:latin typeface="Palatino Linotype" pitchFamily="18" charset="0"/>
                <a:cs typeface="Arial" pitchFamily="34" charset="0"/>
              </a:rPr>
              <a:t>FORA/CSUMB Building Removal Business Plan Grant Application</a:t>
            </a:r>
          </a:p>
          <a:p>
            <a:pPr algn="ctr">
              <a:spcBef>
                <a:spcPts val="0"/>
              </a:spcBef>
              <a:buNone/>
            </a:pPr>
            <a:endParaRPr lang="en-US" sz="6000" i="1" dirty="0" smtClean="0">
              <a:solidFill>
                <a:schemeClr val="tx2"/>
              </a:solidFill>
              <a:latin typeface="Palatino Linotype" pitchFamily="18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4000" dirty="0" smtClean="0">
                <a:solidFill>
                  <a:schemeClr val="tx2"/>
                </a:solidFill>
                <a:latin typeface="Palatino Linotype" pitchFamily="18" charset="0"/>
                <a:cs typeface="Arial" pitchFamily="34" charset="0"/>
              </a:rPr>
              <a:t>September 13, 2013 Board Presentation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715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Stan Cook</a:t>
            </a:r>
          </a:p>
          <a:p>
            <a:pPr algn="ctr"/>
            <a:r>
              <a:rPr lang="en-US" sz="2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 Property &amp; 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Facilities Manager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http://www.fora.org/images/forto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429000"/>
            <a:ext cx="634331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b="1" i="1" dirty="0" smtClean="0">
                <a:latin typeface="Palatino Linotype" pitchFamily="18" charset="0"/>
              </a:rPr>
              <a:t>FORA/CSUMB Building Removal</a:t>
            </a:r>
            <a:endParaRPr lang="en-US" sz="4400" b="1" i="1" dirty="0">
              <a:latin typeface="Palatino Linotype" pitchFamily="18" charset="0"/>
            </a:endParaRPr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19200"/>
            <a:ext cx="8839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914400"/>
          </a:xfrm>
        </p:spPr>
        <p:txBody>
          <a:bodyPr>
            <a:noAutofit/>
          </a:bodyPr>
          <a:lstStyle/>
          <a:p>
            <a:pPr algn="ctr"/>
            <a:r>
              <a:rPr lang="en-US" sz="4800" b="1" i="1" dirty="0" smtClean="0">
                <a:latin typeface="Palatino Linotype" pitchFamily="18" charset="0"/>
              </a:rPr>
              <a:t>Grant Application Site</a:t>
            </a:r>
            <a:endParaRPr lang="en-US" sz="4800" b="1" i="1" dirty="0">
              <a:latin typeface="Palatino Linotype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533400" y="1447800"/>
          <a:ext cx="3429000" cy="5025945"/>
        </p:xfrm>
        <a:graphic>
          <a:graphicData uri="http://schemas.openxmlformats.org/presentationml/2006/ole">
            <p:oleObj spid="_x0000_s4101" name="Acrobat Document" r:id="rId3" imgW="5241240" imgH="7703640" progId="AcroExch.Document.7">
              <p:embed/>
            </p:oleObj>
          </a:graphicData>
        </a:graphic>
      </p:graphicFrame>
      <p:pic>
        <p:nvPicPr>
          <p:cNvPr id="7" name="Picture 6" descr="H:\ESCA\Photographs\2013\08-08-13 Building Removal Photos\DSCF349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1447800"/>
            <a:ext cx="4953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44" y="685800"/>
            <a:ext cx="8747166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 smtClean="0">
                <a:latin typeface="Palatino Linotype" pitchFamily="18" charset="0"/>
              </a:rPr>
              <a:t>Grant Application Scope</a:t>
            </a:r>
            <a:endParaRPr lang="en-US" sz="5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600200"/>
            <a:ext cx="8763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</a:t>
            </a:r>
            <a:r>
              <a:rPr lang="en-US" sz="2600" b="1" dirty="0" smtClean="0">
                <a:latin typeface="Tahoma" pitchFamily="34" charset="0"/>
                <a:cs typeface="Tahoma" pitchFamily="34" charset="0"/>
              </a:rPr>
              <a:t>DOD Office of Economic Adjustment/DOC Economic Development Administration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600" b="1" dirty="0" smtClean="0">
                <a:latin typeface="Tahoma" pitchFamily="34" charset="0"/>
                <a:cs typeface="Tahoma" pitchFamily="34" charset="0"/>
              </a:rPr>
              <a:t>Joint FORA/CSUMB Grant Application (FORA Lead)</a:t>
            </a:r>
          </a:p>
          <a:p>
            <a:pPr>
              <a:buFont typeface="Arial" pitchFamily="34" charset="0"/>
              <a:buChar char="•"/>
            </a:pPr>
            <a:r>
              <a:rPr lang="en-US" sz="2600" b="1" dirty="0" smtClean="0">
                <a:latin typeface="Tahoma" pitchFamily="34" charset="0"/>
                <a:cs typeface="Tahoma" pitchFamily="34" charset="0"/>
              </a:rPr>
              <a:t>Develop 65 Building Removal Plan (26 Seaside/39 CSUMB)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600" b="1" dirty="0" smtClean="0">
                <a:latin typeface="Tahoma" pitchFamily="34" charset="0"/>
                <a:cs typeface="Tahoma" pitchFamily="34" charset="0"/>
              </a:rPr>
              <a:t>Concrete Structures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600" b="1" dirty="0" smtClean="0">
                <a:latin typeface="Tahoma" pitchFamily="34" charset="0"/>
                <a:cs typeface="Tahoma" pitchFamily="34" charset="0"/>
              </a:rPr>
              <a:t>Complicated by Asbestos/Hazardous Materials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7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692</TotalTime>
  <Words>66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Flow</vt:lpstr>
      <vt:lpstr>Acrobat Document</vt:lpstr>
      <vt:lpstr>Fort Ord Reuse Authority </vt:lpstr>
      <vt:lpstr>FORA/CSUMB Building Removal</vt:lpstr>
      <vt:lpstr>Grant Application Site</vt:lpstr>
      <vt:lpstr>Grant Application Scope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Reuse Plan “Post-Reassessment” Policy Workshop #1</dc:title>
  <dc:creator>darren</dc:creator>
  <cp:lastModifiedBy>jen</cp:lastModifiedBy>
  <cp:revision>92</cp:revision>
  <dcterms:created xsi:type="dcterms:W3CDTF">2013-02-13T18:42:46Z</dcterms:created>
  <dcterms:modified xsi:type="dcterms:W3CDTF">2013-09-05T21:30:51Z</dcterms:modified>
</cp:coreProperties>
</file>