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1"/>
  </p:handoutMasterIdLst>
  <p:sldIdLst>
    <p:sldId id="256" r:id="rId2"/>
    <p:sldId id="277" r:id="rId3"/>
    <p:sldId id="278" r:id="rId4"/>
    <p:sldId id="280" r:id="rId5"/>
    <p:sldId id="281" r:id="rId6"/>
    <p:sldId id="282" r:id="rId7"/>
    <p:sldId id="283" r:id="rId8"/>
    <p:sldId id="279" r:id="rId9"/>
    <p:sldId id="27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518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D4F41066-6176-463A-9124-BC67BD87B681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7F0124D9-2494-4EB7-9DAA-1607F47130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7069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1D9A3B-AFE4-486C-93B5-2A38FE35C155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19600"/>
            <a:ext cx="8229600" cy="1600200"/>
          </a:xfrm>
        </p:spPr>
        <p:txBody>
          <a:bodyPr>
            <a:noAutofit/>
          </a:bodyPr>
          <a:lstStyle/>
          <a:p>
            <a:r>
              <a:rPr lang="en-US" sz="1600" dirty="0" smtClean="0"/>
              <a:t>Presentation to the </a:t>
            </a:r>
          </a:p>
          <a:p>
            <a:r>
              <a:rPr lang="en-US" sz="2400" dirty="0" smtClean="0"/>
              <a:t>Fort </a:t>
            </a:r>
            <a:r>
              <a:rPr lang="en-US" sz="2400" dirty="0" err="1" smtClean="0"/>
              <a:t>Ord</a:t>
            </a:r>
            <a:r>
              <a:rPr lang="en-US" sz="2400" dirty="0" smtClean="0"/>
              <a:t> Reuse Authority</a:t>
            </a:r>
          </a:p>
          <a:p>
            <a:r>
              <a:rPr lang="en-US" sz="2400" dirty="0" smtClean="0"/>
              <a:t>Board of Directors</a:t>
            </a:r>
          </a:p>
          <a:p>
            <a:r>
              <a:rPr lang="en-US" dirty="0" smtClean="0"/>
              <a:t>July 12, 2013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667000"/>
            <a:ext cx="8005895" cy="1447799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>Capital Improvement Program</a:t>
            </a:r>
            <a:b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</a:rPr>
              <a:t>FY 2013/14</a:t>
            </a:r>
            <a:endParaRPr 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50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Recent Actions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6-21-2013 Board received the FY 13/14 FORA CIP; accepted Administrative Committee (AC) recommendation for additional AC review of four areas of concern: 1) Post-FORA implications, 2) CIP funding and project placement, 3) building removal credits, and 4) CIP narrative</a:t>
            </a:r>
          </a:p>
          <a:p>
            <a:r>
              <a:rPr lang="en-US" dirty="0" smtClean="0"/>
              <a:t>7-2-2013 AC meeting, progress made resulting in an updated memo re Post-FORA options, building removal credits included in CIP, and suggestions for additional text improvements to enhance reader understanding</a:t>
            </a:r>
          </a:p>
          <a:p>
            <a:r>
              <a:rPr lang="en-US" dirty="0" smtClean="0"/>
              <a:t>7-2-2013 Executive Committee recommended FORA Board approval of the FY 13/14 CIP</a:t>
            </a:r>
          </a:p>
        </p:txBody>
      </p:sp>
    </p:spTree>
    <p:extLst>
      <p:ext uri="{BB962C8B-B14F-4D97-AF65-F5344CB8AC3E}">
        <p14:creationId xmlns:p14="http://schemas.microsoft.com/office/powerpoint/2010/main" xmlns="" val="165262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Staff met with the jurisdictions, Marina Coast Water District and other stakeholders</a:t>
            </a:r>
          </a:p>
          <a:p>
            <a:r>
              <a:rPr lang="en-US" dirty="0" smtClean="0"/>
              <a:t>Staff will continue to refine contingencies and CIP narrative, attempt to fund the water/wastewater </a:t>
            </a:r>
            <a:r>
              <a:rPr lang="en-US" dirty="0"/>
              <a:t>collection system </a:t>
            </a:r>
            <a:r>
              <a:rPr lang="en-US" dirty="0" smtClean="0"/>
              <a:t>contribution sooner</a:t>
            </a:r>
          </a:p>
          <a:p>
            <a:r>
              <a:rPr lang="en-US" dirty="0" smtClean="0"/>
              <a:t>Text additions and next steps will be reviewed/ discussed at the July 17</a:t>
            </a:r>
            <a:r>
              <a:rPr lang="en-US" baseline="30000" dirty="0" smtClean="0"/>
              <a:t>th</a:t>
            </a:r>
            <a:r>
              <a:rPr lang="en-US" dirty="0" smtClean="0"/>
              <a:t> Administrative Committee meeting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Recent Actions/Next Steps 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26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89848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Responsibilities that survive FORA’s sunset:</a:t>
            </a:r>
          </a:p>
          <a:p>
            <a:pPr lvl="1"/>
            <a:r>
              <a:rPr lang="en-US" dirty="0" smtClean="0"/>
              <a:t>Habitat Conservation Plan implementation</a:t>
            </a:r>
          </a:p>
          <a:p>
            <a:pPr lvl="1"/>
            <a:r>
              <a:rPr lang="en-US" dirty="0" smtClean="0"/>
              <a:t>Base Reuse Plan compliance (CEQA mitigation measures)</a:t>
            </a:r>
          </a:p>
          <a:p>
            <a:pPr lvl="1"/>
            <a:r>
              <a:rPr lang="en-US" dirty="0" smtClean="0"/>
              <a:t>Building removal</a:t>
            </a:r>
          </a:p>
          <a:p>
            <a:pPr lvl="1"/>
            <a:r>
              <a:rPr lang="en-US" dirty="0" smtClean="0"/>
              <a:t>Water purveyor service agreement/augmentation/allocations</a:t>
            </a:r>
          </a:p>
          <a:p>
            <a:r>
              <a:rPr lang="en-US" dirty="0" smtClean="0"/>
              <a:t>Options to perform post-FORA obligations:</a:t>
            </a:r>
          </a:p>
          <a:p>
            <a:pPr lvl="1"/>
            <a:r>
              <a:rPr lang="en-US" dirty="0" smtClean="0"/>
              <a:t>Assign responsibilities to an existing agency</a:t>
            </a:r>
          </a:p>
          <a:p>
            <a:pPr lvl="1"/>
            <a:r>
              <a:rPr lang="en-US" dirty="0" smtClean="0"/>
              <a:t>Assign responsibilities to FORA member agencies, regional and state agencies</a:t>
            </a:r>
          </a:p>
          <a:p>
            <a:pPr lvl="1"/>
            <a:r>
              <a:rPr lang="en-US" dirty="0" smtClean="0"/>
              <a:t>Create a JPA, modify an existing JPA, create a Community Services Area governed by the Board of Supervisors</a:t>
            </a:r>
          </a:p>
          <a:p>
            <a:pPr lvl="1"/>
            <a:r>
              <a:rPr lang="en-US" dirty="0" smtClean="0"/>
              <a:t>Create a FORA “shell” that maintains existing funding structure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Post-FORA Implications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838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average, 22% of projected fee has been collected</a:t>
            </a:r>
          </a:p>
          <a:p>
            <a:r>
              <a:rPr lang="en-US" dirty="0" smtClean="0"/>
              <a:t>50% of projected fee was collected in 2012/13</a:t>
            </a:r>
          </a:p>
          <a:p>
            <a:r>
              <a:rPr lang="en-US" dirty="0" smtClean="0"/>
              <a:t>2013/14 land use projections as submitted</a:t>
            </a:r>
          </a:p>
          <a:p>
            <a:r>
              <a:rPr lang="en-US" dirty="0" smtClean="0"/>
              <a:t>2014/15 – 2019/20 projections reduced by 50%, remaining 50% in post-FORA category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CIP Funding &amp; Project Placement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760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Previously, the AC requested further review concerning how FORA Building Removal credits are described in the CIP text and Table 3</a:t>
            </a:r>
          </a:p>
          <a:p>
            <a:r>
              <a:rPr lang="en-US" dirty="0" smtClean="0"/>
              <a:t>FORA staff made clarifying changes to CIP text and Table 3 describing these credits and expenditures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Building Removal Credits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214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Staff will continue to work with the Administrative Committee to improve the text and enhance reader understanding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CIP Narrative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7845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Table 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1044"/>
            <a:ext cx="8991600" cy="6780756"/>
          </a:xfrm>
        </p:spPr>
      </p:pic>
    </p:spTree>
    <p:extLst>
      <p:ext uri="{BB962C8B-B14F-4D97-AF65-F5344CB8AC3E}">
        <p14:creationId xmlns:p14="http://schemas.microsoft.com/office/powerpoint/2010/main" xmlns="" val="3237979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Receive status report on Administrative Committee progress</a:t>
            </a:r>
          </a:p>
          <a:p>
            <a:r>
              <a:rPr lang="en-US" dirty="0" smtClean="0"/>
              <a:t>Provide direction to staff regarding CIP adoption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Requested Action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298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2635</TotalTime>
  <Words>367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Capital Improvement Program FY 2013/14</vt:lpstr>
      <vt:lpstr>Recent Actions</vt:lpstr>
      <vt:lpstr>Recent Actions/Next Steps </vt:lpstr>
      <vt:lpstr>Post-FORA Implications</vt:lpstr>
      <vt:lpstr>CIP Funding &amp; Project Placement</vt:lpstr>
      <vt:lpstr>Building Removal Credits</vt:lpstr>
      <vt:lpstr>CIP Narrative</vt:lpstr>
      <vt:lpstr>Slide 8</vt:lpstr>
      <vt:lpstr>Requested Action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Improvement Program Review</dc:title>
  <dc:creator>Crissy Maras</dc:creator>
  <cp:lastModifiedBy>jen</cp:lastModifiedBy>
  <cp:revision>92</cp:revision>
  <cp:lastPrinted>2013-07-12T19:01:16Z</cp:lastPrinted>
  <dcterms:created xsi:type="dcterms:W3CDTF">2012-05-11T17:37:34Z</dcterms:created>
  <dcterms:modified xsi:type="dcterms:W3CDTF">2013-07-12T20:36:03Z</dcterms:modified>
</cp:coreProperties>
</file>