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157.xml" ContentType="application/vnd.openxmlformats-officedocument.presentationml.slideLayout+xml"/>
  <Override PartName="/ppt/notesSlides/notesSlide2.xml" ContentType="application/vnd.openxmlformats-officedocument.presentationml.notesSlide+xml"/>
  <Override PartName="/ppt/slideLayouts/slideLayout46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124.xml" ContentType="application/vnd.openxmlformats-officedocument.presentationml.slideLayout+xml"/>
  <Default Extension="xml" ContentType="application/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60.xml" ContentType="application/vnd.openxmlformats-officedocument.presentationml.slideLayout+xml"/>
  <Override PartName="/ppt/tableStyles.xml" ContentType="application/vnd.openxmlformats-officedocument.presentationml.tableStyles+xml"/>
  <Override PartName="/ppt/slideLayouts/slideLayout102.xml" ContentType="application/vnd.openxmlformats-officedocument.presentationml.slideLayout+xml"/>
  <Override PartName="/ppt/slideMasters/slideMaster8.xml" ContentType="application/vnd.openxmlformats-officedocument.presentationml.slideMaster+xml"/>
  <Override PartName="/ppt/slideMasters/slideMaster11.xml" ContentType="application/vnd.openxmlformats-officedocument.presentationml.slideMaster+xml"/>
  <Override PartName="/ppt/theme/theme14.xml" ContentType="application/vnd.openxmlformats-officedocument.theme+xml"/>
  <Override PartName="/ppt/slideMasters/slideMaster4.xml" ContentType="application/vnd.openxmlformats-officedocument.presentationml.slideMaster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10.xml" ContentType="application/vnd.openxmlformats-officedocument.theme+xml"/>
  <Override PartName="/ppt/slideLayouts/slideLayout158.xml" ContentType="application/vnd.openxmlformats-officedocument.presentationml.slideLayout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65.xml" ContentType="application/vnd.openxmlformats-officedocument.presentationml.slideLayout+xml"/>
  <Override PartName="/ppt/notesSlides/notesSlide3.xml" ContentType="application/vnd.openxmlformats-officedocument.presentationml.notesSlide+xml"/>
  <Default Extension="png" ContentType="image/png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s/slide1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61.xml" ContentType="application/vnd.openxmlformats-officedocument.presentationml.slideLayout+xml"/>
  <Override PartName="/ppt/presentation.xml" ContentType="application/vnd.openxmlformats-officedocument.presentationml.presentation.main+xml"/>
  <Override PartName="/ppt/slideLayouts/slideLayout14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50.xml" ContentType="application/vnd.openxmlformats-officedocument.presentationml.slideLayout+xml"/>
  <Override PartName="/docProps/app.xml" ContentType="application/vnd.openxmlformats-officedocument.extended-properties+xml"/>
  <Override PartName="/ppt/slideLayouts/slideLayout21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Masters/slideMaster9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Layouts/slideLayout10.xml" ContentType="application/vnd.openxmlformats-officedocument.presentationml.slideLayout+xml"/>
  <Override PartName="/ppt/theme/theme15.xml" ContentType="application/vnd.openxmlformats-officedocument.theme+xml"/>
  <Override PartName="/ppt/slideLayouts/slideLayout99.xml" ContentType="application/vnd.openxmlformats-officedocument.presentationml.slideLayout+xml"/>
  <Override PartName="/ppt/slideMasters/slideMaster5.xml" ContentType="application/vnd.openxmlformats-officedocument.presentationml.slideMaster+xml"/>
  <Override PartName="/ppt/handoutMasters/handoutMaster1.xml" ContentType="application/vnd.openxmlformats-officedocument.presentationml.handoutMaster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slideLayouts/slideLayout88.xml" ContentType="application/vnd.openxmlformats-officedocument.presentationml.slideLayout+xml"/>
  <Override PartName="/ppt/theme/theme11.xml" ContentType="application/vnd.openxmlformats-officedocument.theme+xml"/>
  <Override PartName="/ppt/slideLayouts/slideLayout159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s/slide2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62.xml" ContentType="application/vnd.openxmlformats-officedocument.presentationml.slideLayout+xml"/>
  <Default Extension="rels" ContentType="application/vnd.openxmlformats-package.relationships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6.xml" ContentType="application/vnd.openxmlformats-officedocument.theme+xml"/>
  <Override PartName="/ppt/slideMasters/slideMaster13.xml" ContentType="application/vnd.openxmlformats-officedocument.presentationml.slideMaster+xml"/>
  <Override PartName="/ppt/commentAuthors.xml" ContentType="application/vnd.openxmlformats-officedocument.presentationml.commentAuthors+xml"/>
  <Override PartName="/ppt/slideLayouts/slideLayout100.xml" ContentType="application/vnd.openxmlformats-officedocument.presentationml.slideLayout+xml"/>
  <Override PartName="/ppt/slideMasters/slideMaster6.xml" ContentType="application/vnd.openxmlformats-officedocument.presentationml.slideMaster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theme/theme1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56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6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Masters/slideMaster14.xml" ContentType="application/vnd.openxmlformats-officedocument.presentationml.slideMaster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30.xml" ContentType="application/vnd.openxmlformats-officedocument.presentationml.slideLayout+xml"/>
  <Override PartName="/ppt/theme/theme17.xml" ContentType="application/vnd.openxmlformats-officedocument.theme+xml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theme/theme9.xml" ContentType="application/vnd.openxmlformats-officedocument.theme+xml"/>
  <Override PartName="/ppt/theme/theme13.xml" ContentType="application/vnd.openxmlformats-officedocument.theme+xml"/>
  <Override PartName="/ppt/notesSlides/notesSlide6.xml" ContentType="application/vnd.openxmlformats-officedocument.presentationml.notesSlide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64.xml" ContentType="application/vnd.openxmlformats-officedocument.presentationml.slideLayout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Masters/slideMaster15.xml" ContentType="application/vnd.openxmlformats-officedocument.presentationml.slideMaster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2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1"/>
    <p:sldMasterId id="2147483818" r:id="rId2"/>
    <p:sldMasterId id="2147483649" r:id="rId3"/>
    <p:sldMasterId id="2147483650" r:id="rId4"/>
    <p:sldMasterId id="2147483651" r:id="rId5"/>
    <p:sldMasterId id="2147483652" r:id="rId6"/>
    <p:sldMasterId id="2147483653" r:id="rId7"/>
    <p:sldMasterId id="2147483654" r:id="rId8"/>
    <p:sldMasterId id="2147483655" r:id="rId9"/>
    <p:sldMasterId id="2147483656" r:id="rId10"/>
    <p:sldMasterId id="2147483657" r:id="rId11"/>
    <p:sldMasterId id="2147483658" r:id="rId12"/>
    <p:sldMasterId id="2147483659" r:id="rId13"/>
    <p:sldMasterId id="2147483660" r:id="rId14"/>
    <p:sldMasterId id="2147483661" r:id="rId15"/>
  </p:sldMasterIdLst>
  <p:notesMasterIdLst>
    <p:notesMasterId r:id="rId22"/>
  </p:notesMasterIdLst>
  <p:handoutMasterIdLst>
    <p:handoutMasterId r:id="rId23"/>
  </p:handoutMasterIdLst>
  <p:sldIdLst>
    <p:sldId id="312" r:id="rId16"/>
    <p:sldId id="323" r:id="rId17"/>
    <p:sldId id="333" r:id="rId18"/>
    <p:sldId id="334" r:id="rId19"/>
    <p:sldId id="331" r:id="rId20"/>
    <p:sldId id="332" r:id="rId21"/>
  </p:sldIdLst>
  <p:sldSz cx="9144000" cy="6858000" type="letter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3000" kern="1200">
        <a:solidFill>
          <a:srgbClr val="000000"/>
        </a:solidFill>
        <a:latin typeface="Gill Sans"/>
        <a:ea typeface="ヒラギノ角ゴ ProN W3"/>
        <a:cs typeface="ヒラギノ角ゴ ProN W3"/>
        <a:sym typeface="Gill Sans"/>
      </a:defRPr>
    </a:lvl1pPr>
    <a:lvl2pPr marL="320675" indent="136525" algn="l" rtl="0" fontAlgn="base">
      <a:spcBef>
        <a:spcPct val="0"/>
      </a:spcBef>
      <a:spcAft>
        <a:spcPct val="0"/>
      </a:spcAft>
      <a:defRPr sz="3000" kern="1200">
        <a:solidFill>
          <a:srgbClr val="000000"/>
        </a:solidFill>
        <a:latin typeface="Gill Sans"/>
        <a:ea typeface="ヒラギノ角ゴ ProN W3"/>
        <a:cs typeface="ヒラギノ角ゴ ProN W3"/>
        <a:sym typeface="Gill Sans"/>
      </a:defRPr>
    </a:lvl2pPr>
    <a:lvl3pPr marL="641350" indent="273050" algn="l" rtl="0" fontAlgn="base">
      <a:spcBef>
        <a:spcPct val="0"/>
      </a:spcBef>
      <a:spcAft>
        <a:spcPct val="0"/>
      </a:spcAft>
      <a:defRPr sz="3000" kern="1200">
        <a:solidFill>
          <a:srgbClr val="000000"/>
        </a:solidFill>
        <a:latin typeface="Gill Sans"/>
        <a:ea typeface="ヒラギノ角ゴ ProN W3"/>
        <a:cs typeface="ヒラギノ角ゴ ProN W3"/>
        <a:sym typeface="Gill Sans"/>
      </a:defRPr>
    </a:lvl3pPr>
    <a:lvl4pPr marL="963613" indent="407988" algn="l" rtl="0" fontAlgn="base">
      <a:spcBef>
        <a:spcPct val="0"/>
      </a:spcBef>
      <a:spcAft>
        <a:spcPct val="0"/>
      </a:spcAft>
      <a:defRPr sz="3000" kern="1200">
        <a:solidFill>
          <a:srgbClr val="000000"/>
        </a:solidFill>
        <a:latin typeface="Gill Sans"/>
        <a:ea typeface="ヒラギノ角ゴ ProN W3"/>
        <a:cs typeface="ヒラギノ角ゴ ProN W3"/>
        <a:sym typeface="Gill Sans"/>
      </a:defRPr>
    </a:lvl4pPr>
    <a:lvl5pPr marL="1284288" indent="544513" algn="l" rtl="0" fontAlgn="base">
      <a:spcBef>
        <a:spcPct val="0"/>
      </a:spcBef>
      <a:spcAft>
        <a:spcPct val="0"/>
      </a:spcAft>
      <a:defRPr sz="3000" kern="1200">
        <a:solidFill>
          <a:srgbClr val="000000"/>
        </a:solidFill>
        <a:latin typeface="Gill Sans"/>
        <a:ea typeface="ヒラギノ角ゴ ProN W3"/>
        <a:cs typeface="ヒラギノ角ゴ ProN W3"/>
        <a:sym typeface="Gill Sans"/>
      </a:defRPr>
    </a:lvl5pPr>
    <a:lvl6pPr marL="2286000" algn="l" defTabSz="914400" rtl="0" eaLnBrk="1" latinLnBrk="0" hangingPunct="1">
      <a:defRPr sz="3000" kern="1200">
        <a:solidFill>
          <a:srgbClr val="000000"/>
        </a:solidFill>
        <a:latin typeface="Gill Sans"/>
        <a:ea typeface="ヒラギノ角ゴ ProN W3"/>
        <a:cs typeface="ヒラギノ角ゴ ProN W3"/>
        <a:sym typeface="Gill Sans"/>
      </a:defRPr>
    </a:lvl6pPr>
    <a:lvl7pPr marL="2743200" algn="l" defTabSz="914400" rtl="0" eaLnBrk="1" latinLnBrk="0" hangingPunct="1">
      <a:defRPr sz="3000" kern="1200">
        <a:solidFill>
          <a:srgbClr val="000000"/>
        </a:solidFill>
        <a:latin typeface="Gill Sans"/>
        <a:ea typeface="ヒラギノ角ゴ ProN W3"/>
        <a:cs typeface="ヒラギノ角ゴ ProN W3"/>
        <a:sym typeface="Gill Sans"/>
      </a:defRPr>
    </a:lvl7pPr>
    <a:lvl8pPr marL="3200400" algn="l" defTabSz="914400" rtl="0" eaLnBrk="1" latinLnBrk="0" hangingPunct="1">
      <a:defRPr sz="3000" kern="1200">
        <a:solidFill>
          <a:srgbClr val="000000"/>
        </a:solidFill>
        <a:latin typeface="Gill Sans"/>
        <a:ea typeface="ヒラギノ角ゴ ProN W3"/>
        <a:cs typeface="ヒラギノ角ゴ ProN W3"/>
        <a:sym typeface="Gill Sans"/>
      </a:defRPr>
    </a:lvl8pPr>
    <a:lvl9pPr marL="3657600" algn="l" defTabSz="914400" rtl="0" eaLnBrk="1" latinLnBrk="0" hangingPunct="1">
      <a:defRPr sz="3000" kern="1200">
        <a:solidFill>
          <a:srgbClr val="000000"/>
        </a:solidFill>
        <a:latin typeface="Gill Sans"/>
        <a:ea typeface="ヒラギノ角ゴ ProN W3"/>
        <a:cs typeface="ヒラギノ角ゴ ProN W3"/>
        <a:sym typeface="Gill San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Chris Spill" initials="CS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620" autoAdjust="0"/>
    <p:restoredTop sz="96949" autoAdjust="0"/>
  </p:normalViewPr>
  <p:slideViewPr>
    <p:cSldViewPr>
      <p:cViewPr varScale="1">
        <p:scale>
          <a:sx n="100" d="100"/>
          <a:sy n="100" d="100"/>
        </p:scale>
        <p:origin x="-654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3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6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2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.xml"/><Relationship Id="rId20" Type="http://schemas.openxmlformats.org/officeDocument/2006/relationships/slide" Target="slides/slide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commentAuthors" Target="commentAuthors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handoutMaster" Target="handoutMasters/handoutMaster1.xml"/><Relationship Id="rId28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4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notesMaster" Target="notesMasters/notesMaster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089" cy="464980"/>
          </a:xfrm>
          <a:prstGeom prst="rect">
            <a:avLst/>
          </a:prstGeom>
        </p:spPr>
        <p:txBody>
          <a:bodyPr vert="horz" lIns="92482" tIns="46241" rIns="92482" bIns="46241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1703" y="1"/>
            <a:ext cx="3037089" cy="464980"/>
          </a:xfrm>
          <a:prstGeom prst="rect">
            <a:avLst/>
          </a:prstGeom>
        </p:spPr>
        <p:txBody>
          <a:bodyPr vert="horz" lIns="92482" tIns="46241" rIns="92482" bIns="46241" rtlCol="0"/>
          <a:lstStyle>
            <a:lvl1pPr algn="r">
              <a:defRPr sz="1200"/>
            </a:lvl1pPr>
          </a:lstStyle>
          <a:p>
            <a:pPr>
              <a:defRPr/>
            </a:pPr>
            <a:fld id="{EE4EA258-EE02-462F-B414-B34A683919CD}" type="datetimeFigureOut">
              <a:rPr lang="en-US"/>
              <a:pPr>
                <a:defRPr/>
              </a:pPr>
              <a:t>7/12/2013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817"/>
            <a:ext cx="3037089" cy="464980"/>
          </a:xfrm>
          <a:prstGeom prst="rect">
            <a:avLst/>
          </a:prstGeom>
        </p:spPr>
        <p:txBody>
          <a:bodyPr vert="horz" lIns="92482" tIns="46241" rIns="92482" bIns="46241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1703" y="8829817"/>
            <a:ext cx="3037089" cy="464980"/>
          </a:xfrm>
          <a:prstGeom prst="rect">
            <a:avLst/>
          </a:prstGeom>
        </p:spPr>
        <p:txBody>
          <a:bodyPr vert="horz" lIns="92482" tIns="46241" rIns="92482" bIns="46241" rtlCol="0" anchor="b"/>
          <a:lstStyle>
            <a:lvl1pPr algn="r">
              <a:defRPr sz="1200"/>
            </a:lvl1pPr>
          </a:lstStyle>
          <a:p>
            <a:pPr>
              <a:defRPr/>
            </a:pPr>
            <a:fld id="{4044A58E-527F-4382-8CD6-A543E8434A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5048450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089" cy="464980"/>
          </a:xfrm>
          <a:prstGeom prst="rect">
            <a:avLst/>
          </a:prstGeom>
        </p:spPr>
        <p:txBody>
          <a:bodyPr vert="horz" lIns="93176" tIns="46588" rIns="93176" bIns="46588" rtlCol="0"/>
          <a:lstStyle>
            <a:lvl1pPr algn="l">
              <a:defRPr sz="1200"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1703" y="1"/>
            <a:ext cx="3037089" cy="464980"/>
          </a:xfrm>
          <a:prstGeom prst="rect">
            <a:avLst/>
          </a:prstGeom>
        </p:spPr>
        <p:txBody>
          <a:bodyPr vert="horz" lIns="93176" tIns="46588" rIns="93176" bIns="46588" rtlCol="0"/>
          <a:lstStyle>
            <a:lvl1pPr algn="r">
              <a:defRPr sz="1200"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1pPr>
          </a:lstStyle>
          <a:p>
            <a:pPr>
              <a:defRPr/>
            </a:pPr>
            <a:fld id="{4B66FD9C-4CF4-485B-9D24-E9E61DA64B52}" type="datetimeFigureOut">
              <a:rPr lang="en-US"/>
              <a:pPr>
                <a:defRPr/>
              </a:pPr>
              <a:t>7/12/2013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6" tIns="46588" rIns="93176" bIns="46588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362" y="4415710"/>
            <a:ext cx="5607677" cy="4183220"/>
          </a:xfrm>
          <a:prstGeom prst="rect">
            <a:avLst/>
          </a:prstGeom>
        </p:spPr>
        <p:txBody>
          <a:bodyPr vert="horz" lIns="93176" tIns="46588" rIns="93176" bIns="46588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817"/>
            <a:ext cx="3037089" cy="464980"/>
          </a:xfrm>
          <a:prstGeom prst="rect">
            <a:avLst/>
          </a:prstGeom>
        </p:spPr>
        <p:txBody>
          <a:bodyPr vert="horz" lIns="93176" tIns="46588" rIns="93176" bIns="46588" rtlCol="0" anchor="b"/>
          <a:lstStyle>
            <a:lvl1pPr algn="l">
              <a:defRPr sz="1200"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1703" y="8829817"/>
            <a:ext cx="3037089" cy="464980"/>
          </a:xfrm>
          <a:prstGeom prst="rect">
            <a:avLst/>
          </a:prstGeom>
        </p:spPr>
        <p:txBody>
          <a:bodyPr vert="horz" lIns="93176" tIns="46588" rIns="93176" bIns="46588" rtlCol="0" anchor="b"/>
          <a:lstStyle>
            <a:lvl1pPr algn="r">
              <a:defRPr sz="1200"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1pPr>
          </a:lstStyle>
          <a:p>
            <a:pPr>
              <a:defRPr/>
            </a:pPr>
            <a:fld id="{B2F2BDA1-0586-417E-BCE9-7196C81957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6718412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endParaRPr lang="en-US" baseline="0" dirty="0" smtClean="0"/>
          </a:p>
          <a:p>
            <a:pPr>
              <a:defRPr/>
            </a:pPr>
            <a:endParaRPr lang="en-US" dirty="0"/>
          </a:p>
        </p:txBody>
      </p:sp>
      <p:sp>
        <p:nvSpPr>
          <p:cNvPr id="1751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5ED76F5-E8E4-5646-9E32-5B13F3DC5403}" type="slidenum">
              <a:rPr lang="en-US" smtClean="0"/>
              <a:pPr/>
              <a:t>1</a:t>
            </a:fld>
            <a:endParaRPr lang="en-US" dirty="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endParaRPr lang="en-US" baseline="0" dirty="0" smtClean="0"/>
          </a:p>
          <a:p>
            <a:pPr>
              <a:defRPr/>
            </a:pPr>
            <a:endParaRPr lang="en-US" dirty="0"/>
          </a:p>
        </p:txBody>
      </p:sp>
      <p:sp>
        <p:nvSpPr>
          <p:cNvPr id="1751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5ED76F5-E8E4-5646-9E32-5B13F3DC5403}" type="slidenum">
              <a:rPr lang="en-US" smtClean="0"/>
              <a:pPr/>
              <a:t>2</a:t>
            </a:fld>
            <a:endParaRPr lang="en-US" dirty="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79957"/>
            <a:r>
              <a:rPr lang="en-US" sz="300" dirty="0">
                <a:latin typeface="Arial"/>
                <a:cs typeface="Arial"/>
              </a:rPr>
              <a:t>Talking Points:</a:t>
            </a:r>
          </a:p>
          <a:p>
            <a:pPr marL="446844" indent="-222402">
              <a:spcAft>
                <a:spcPts val="268"/>
              </a:spcAft>
              <a:buFont typeface="Arial" pitchFamily="34" charset="0"/>
              <a:buChar char="•"/>
            </a:pPr>
            <a:r>
              <a:rPr lang="en-US" sz="800" dirty="0">
                <a:solidFill>
                  <a:prstClr val="black"/>
                </a:solidFill>
                <a:latin typeface="Arial"/>
                <a:cs typeface="Arial"/>
              </a:rPr>
              <a:t>Excavation depth range: approx. 6” – 36” </a:t>
            </a:r>
          </a:p>
          <a:p>
            <a:pPr marL="446844" indent="-222402">
              <a:spcBef>
                <a:spcPts val="0"/>
              </a:spcBef>
              <a:spcAft>
                <a:spcPts val="268"/>
              </a:spcAft>
              <a:buFont typeface="Arial" pitchFamily="34" charset="0"/>
              <a:buChar char="•"/>
            </a:pPr>
            <a:r>
              <a:rPr lang="en-US" sz="800" dirty="0">
                <a:solidFill>
                  <a:prstClr val="black"/>
                </a:solidFill>
                <a:latin typeface="Arial"/>
                <a:cs typeface="Arial"/>
              </a:rPr>
              <a:t>Total soil screened (including design study and berm):  approx. 44,000 yd3</a:t>
            </a:r>
          </a:p>
          <a:p>
            <a:pPr marL="446844" indent="-222402">
              <a:spcBef>
                <a:spcPts val="0"/>
              </a:spcBef>
              <a:buFont typeface="Arial" pitchFamily="34" charset="0"/>
              <a:buChar char="•"/>
            </a:pPr>
            <a:r>
              <a:rPr lang="en-US" sz="800" dirty="0">
                <a:solidFill>
                  <a:prstClr val="black"/>
                </a:solidFill>
                <a:latin typeface="Arial"/>
                <a:cs typeface="Arial"/>
              </a:rPr>
              <a:t>Phased soil removal and soil management program to promote habitat restoration</a:t>
            </a:r>
          </a:p>
          <a:p>
            <a:pPr marL="446844" indent="-222402">
              <a:spcBef>
                <a:spcPts val="0"/>
              </a:spcBef>
              <a:buFont typeface="Arial" pitchFamily="34" charset="0"/>
              <a:buChar char="•"/>
            </a:pPr>
            <a:endParaRPr lang="en-US" sz="800" dirty="0">
              <a:solidFill>
                <a:prstClr val="black"/>
              </a:solidFill>
              <a:latin typeface="Arial"/>
              <a:cs typeface="Arial"/>
            </a:endParaRPr>
          </a:p>
          <a:p>
            <a:pPr algn="l"/>
            <a:r>
              <a:rPr lang="en-US" sz="80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US" sz="800" u="sng" dirty="0">
                <a:solidFill>
                  <a:prstClr val="black"/>
                </a:solidFill>
                <a:latin typeface="Arial"/>
                <a:cs typeface="Arial"/>
              </a:rPr>
              <a:t>Soil Screening</a:t>
            </a:r>
          </a:p>
          <a:p>
            <a:pPr marL="255048" indent="-214241">
              <a:buSzPct val="85000"/>
              <a:buFont typeface="Wingdings" charset="2"/>
              <a:buChar char="Ø"/>
            </a:pPr>
            <a:r>
              <a:rPr lang="en-US" sz="800" dirty="0">
                <a:solidFill>
                  <a:prstClr val="black"/>
                </a:solidFill>
                <a:latin typeface="Arial"/>
                <a:cs typeface="Arial"/>
              </a:rPr>
              <a:t>  40mm HE MEC: 163</a:t>
            </a:r>
          </a:p>
          <a:p>
            <a:pPr marL="255048" indent="-214241">
              <a:buSzPct val="85000"/>
              <a:buFont typeface="Wingdings" charset="2"/>
              <a:buChar char="Ø"/>
            </a:pPr>
            <a:r>
              <a:rPr lang="en-US" sz="800" dirty="0">
                <a:solidFill>
                  <a:prstClr val="black"/>
                </a:solidFill>
                <a:latin typeface="Arial"/>
                <a:cs typeface="Arial"/>
              </a:rPr>
              <a:t>  40mm MD: 7,637 </a:t>
            </a:r>
            <a:r>
              <a:rPr lang="en-US" sz="800" dirty="0" err="1">
                <a:solidFill>
                  <a:prstClr val="black"/>
                </a:solidFill>
                <a:latin typeface="Arial"/>
                <a:cs typeface="Arial"/>
              </a:rPr>
              <a:t>lbs</a:t>
            </a:r>
            <a:endParaRPr lang="en-US" sz="800" dirty="0">
              <a:solidFill>
                <a:prstClr val="black"/>
              </a:solidFill>
              <a:latin typeface="Arial"/>
              <a:cs typeface="Arial"/>
            </a:endParaRPr>
          </a:p>
          <a:p>
            <a:pPr marL="255048" indent="-214241">
              <a:buSzPct val="85000"/>
              <a:buFont typeface="Wingdings" charset="2"/>
              <a:buChar char="Ø"/>
            </a:pPr>
            <a:r>
              <a:rPr lang="en-US" sz="900" dirty="0">
                <a:solidFill>
                  <a:prstClr val="black"/>
                </a:solidFill>
                <a:latin typeface="Arial"/>
                <a:cs typeface="Arial"/>
              </a:rPr>
              <a:t>  </a:t>
            </a:r>
            <a:r>
              <a:rPr lang="en-US" sz="800" dirty="0">
                <a:solidFill>
                  <a:prstClr val="black"/>
                </a:solidFill>
                <a:latin typeface="Arial"/>
                <a:cs typeface="Arial"/>
              </a:rPr>
              <a:t>Other MEC: 142 </a:t>
            </a:r>
          </a:p>
          <a:p>
            <a:pPr marL="255048" indent="-214241">
              <a:buSzPct val="85000"/>
              <a:buFont typeface="Wingdings" charset="2"/>
              <a:buChar char="Ø"/>
            </a:pPr>
            <a:r>
              <a:rPr lang="en-US" sz="800" dirty="0">
                <a:solidFill>
                  <a:prstClr val="black"/>
                </a:solidFill>
                <a:latin typeface="Arial"/>
                <a:cs typeface="Arial"/>
              </a:rPr>
              <a:t>  Other MD: 4,152 </a:t>
            </a:r>
            <a:r>
              <a:rPr lang="en-US" sz="800" dirty="0" err="1">
                <a:solidFill>
                  <a:prstClr val="black"/>
                </a:solidFill>
                <a:latin typeface="Arial"/>
                <a:cs typeface="Arial"/>
              </a:rPr>
              <a:t>lbs</a:t>
            </a:r>
            <a:endParaRPr lang="en-US" sz="800" dirty="0">
              <a:solidFill>
                <a:prstClr val="black"/>
              </a:solidFill>
              <a:latin typeface="Arial"/>
              <a:cs typeface="Arial"/>
            </a:endParaRPr>
          </a:p>
          <a:p>
            <a:pPr marL="255048" indent="-214241">
              <a:buSzPct val="85000"/>
              <a:buFont typeface="Wingdings" charset="2"/>
              <a:buChar char="Ø"/>
            </a:pPr>
            <a:r>
              <a:rPr lang="en-US" sz="900" dirty="0">
                <a:solidFill>
                  <a:prstClr val="black"/>
                </a:solidFill>
              </a:rPr>
              <a:t> </a:t>
            </a:r>
            <a:r>
              <a:rPr lang="en-US" sz="800" dirty="0">
                <a:solidFill>
                  <a:prstClr val="black"/>
                </a:solidFill>
              </a:rPr>
              <a:t> </a:t>
            </a:r>
            <a:r>
              <a:rPr lang="en-US" sz="800" dirty="0">
                <a:solidFill>
                  <a:prstClr val="black"/>
                </a:solidFill>
                <a:latin typeface="Arial"/>
                <a:cs typeface="Arial"/>
              </a:rPr>
              <a:t>Other debris: 3,550 </a:t>
            </a:r>
            <a:r>
              <a:rPr lang="en-US" sz="800" dirty="0" err="1">
                <a:solidFill>
                  <a:prstClr val="black"/>
                </a:solidFill>
                <a:latin typeface="Arial"/>
                <a:cs typeface="Arial"/>
              </a:rPr>
              <a:t>lbs</a:t>
            </a:r>
            <a:endParaRPr lang="en-US" dirty="0" smtClean="0"/>
          </a:p>
          <a:p>
            <a:pPr marL="224443">
              <a:spcBef>
                <a:spcPts val="0"/>
              </a:spcBef>
            </a:pPr>
            <a:endParaRPr lang="en-US" sz="800" dirty="0">
              <a:solidFill>
                <a:prstClr val="black"/>
              </a:solidFill>
              <a:latin typeface="Arial"/>
              <a:cs typeface="Arial"/>
            </a:endParaRPr>
          </a:p>
          <a:p>
            <a:pPr marL="79957"/>
            <a:endParaRPr lang="en-US" sz="300" dirty="0">
              <a:latin typeface="Arial"/>
              <a:cs typeface="Arial"/>
            </a:endParaRPr>
          </a:p>
        </p:txBody>
      </p:sp>
      <p:sp>
        <p:nvSpPr>
          <p:cNvPr id="1751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5ED76F5-E8E4-5646-9E32-5B13F3DC5403}" type="slidenum">
              <a:rPr lang="en-US" smtClean="0"/>
              <a:pPr/>
              <a:t>3</a:t>
            </a:fld>
            <a:endParaRPr lang="en-US" dirty="0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endParaRPr lang="en-US" baseline="0" dirty="0" smtClean="0"/>
          </a:p>
          <a:p>
            <a:pPr>
              <a:defRPr/>
            </a:pPr>
            <a:endParaRPr lang="en-US" dirty="0"/>
          </a:p>
        </p:txBody>
      </p:sp>
      <p:sp>
        <p:nvSpPr>
          <p:cNvPr id="1751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5ED76F5-E8E4-5646-9E32-5B13F3DC5403}" type="slidenum">
              <a:rPr lang="en-US" smtClean="0"/>
              <a:pPr/>
              <a:t>4</a:t>
            </a:fld>
            <a:endParaRPr lang="en-US" dirty="0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endParaRPr lang="en-US" baseline="0" dirty="0" smtClean="0"/>
          </a:p>
          <a:p>
            <a:pPr>
              <a:defRPr/>
            </a:pPr>
            <a:endParaRPr lang="en-US" dirty="0"/>
          </a:p>
        </p:txBody>
      </p:sp>
      <p:sp>
        <p:nvSpPr>
          <p:cNvPr id="1751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5ED76F5-E8E4-5646-9E32-5B13F3DC5403}" type="slidenum">
              <a:rPr lang="en-US" smtClean="0"/>
              <a:pPr/>
              <a:t>5</a:t>
            </a:fld>
            <a:endParaRPr lang="en-US" dirty="0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endParaRPr lang="en-US" baseline="0" dirty="0" smtClean="0"/>
          </a:p>
          <a:p>
            <a:pPr>
              <a:defRPr/>
            </a:pPr>
            <a:endParaRPr lang="en-US" dirty="0"/>
          </a:p>
        </p:txBody>
      </p:sp>
      <p:sp>
        <p:nvSpPr>
          <p:cNvPr id="1751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5ED76F5-E8E4-5646-9E32-5B13F3DC5403}" type="slidenum">
              <a:rPr lang="en-US" smtClean="0"/>
              <a:pPr/>
              <a:t>6</a:t>
            </a:fld>
            <a:endParaRPr lang="en-US" dirty="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56" y="2130849"/>
            <a:ext cx="7773293" cy="147004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24" y="3886648"/>
            <a:ext cx="6400354" cy="1752451"/>
          </a:xfrm>
        </p:spPr>
        <p:txBody>
          <a:bodyPr/>
          <a:lstStyle>
            <a:lvl1pPr marL="0" indent="0" algn="ctr">
              <a:buNone/>
              <a:defRPr/>
            </a:lvl1pPr>
            <a:lvl2pPr marL="321457" indent="0" algn="ctr">
              <a:buNone/>
              <a:defRPr/>
            </a:lvl2pPr>
            <a:lvl3pPr marL="642915" indent="0" algn="ctr">
              <a:buNone/>
              <a:defRPr/>
            </a:lvl3pPr>
            <a:lvl4pPr marL="964372" indent="0" algn="ctr">
              <a:buNone/>
              <a:defRPr/>
            </a:lvl4pPr>
            <a:lvl5pPr marL="1285829" indent="0" algn="ctr">
              <a:buNone/>
              <a:defRPr/>
            </a:lvl5pPr>
            <a:lvl6pPr marL="1607287" indent="0" algn="ctr">
              <a:buNone/>
              <a:defRPr/>
            </a:lvl6pPr>
            <a:lvl7pPr marL="1928744" indent="0" algn="ctr">
              <a:buNone/>
              <a:defRPr/>
            </a:lvl7pPr>
            <a:lvl8pPr marL="2250201" indent="0" algn="ctr">
              <a:buNone/>
              <a:defRPr/>
            </a:lvl8pPr>
            <a:lvl9pPr marL="2571659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56" y="2130849"/>
            <a:ext cx="7773293" cy="147004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24" y="3886648"/>
            <a:ext cx="6400354" cy="1752451"/>
          </a:xfrm>
          <a:prstGeom prst="rect">
            <a:avLst/>
          </a:prstGeom>
        </p:spPr>
        <p:txBody>
          <a:bodyPr vert="horz" lIns="64291" tIns="32146" rIns="64291" bIns="32146"/>
          <a:lstStyle>
            <a:lvl1pPr marL="0" indent="0" algn="ctr">
              <a:buNone/>
              <a:defRPr/>
            </a:lvl1pPr>
            <a:lvl2pPr marL="321457" indent="0" algn="ctr">
              <a:buNone/>
              <a:defRPr/>
            </a:lvl2pPr>
            <a:lvl3pPr marL="642915" indent="0" algn="ctr">
              <a:buNone/>
              <a:defRPr/>
            </a:lvl3pPr>
            <a:lvl4pPr marL="964372" indent="0" algn="ctr">
              <a:buNone/>
              <a:defRPr/>
            </a:lvl4pPr>
            <a:lvl5pPr marL="1285829" indent="0" algn="ctr">
              <a:buNone/>
              <a:defRPr/>
            </a:lvl5pPr>
            <a:lvl6pPr marL="1607287" indent="0" algn="ctr">
              <a:buNone/>
              <a:defRPr/>
            </a:lvl6pPr>
            <a:lvl7pPr marL="1928744" indent="0" algn="ctr">
              <a:buNone/>
              <a:defRPr/>
            </a:lvl7pPr>
            <a:lvl8pPr marL="2250201" indent="0" algn="ctr">
              <a:buNone/>
              <a:defRPr/>
            </a:lvl8pPr>
            <a:lvl9pPr marL="2571659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649" y="1600648"/>
            <a:ext cx="8228707" cy="4525119"/>
          </a:xfrm>
          <a:prstGeom prst="rect">
            <a:avLst/>
          </a:prstGeom>
        </p:spPr>
        <p:txBody>
          <a:bodyPr vert="horz" lIns="64291" tIns="32146" rIns="64291" bIns="32146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89" y="4406802"/>
            <a:ext cx="7772176" cy="1361777"/>
          </a:xfrm>
        </p:spPr>
        <p:txBody>
          <a:bodyPr anchor="t"/>
          <a:lstStyle>
            <a:lvl1pPr algn="l">
              <a:defRPr sz="28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89" y="2906613"/>
            <a:ext cx="7772176" cy="1500188"/>
          </a:xfrm>
          <a:prstGeom prst="rect">
            <a:avLst/>
          </a:prstGeom>
        </p:spPr>
        <p:txBody>
          <a:bodyPr vert="horz" lIns="64291" tIns="32146" rIns="64291" bIns="32146" anchor="b"/>
          <a:lstStyle>
            <a:lvl1pPr marL="0" indent="0">
              <a:buNone/>
              <a:defRPr sz="1400"/>
            </a:lvl1pPr>
            <a:lvl2pPr marL="321457" indent="0">
              <a:buNone/>
              <a:defRPr sz="1300"/>
            </a:lvl2pPr>
            <a:lvl3pPr marL="642915" indent="0">
              <a:buNone/>
              <a:defRPr sz="1100"/>
            </a:lvl3pPr>
            <a:lvl4pPr marL="964372" indent="0">
              <a:buNone/>
              <a:defRPr sz="1000"/>
            </a:lvl4pPr>
            <a:lvl5pPr marL="1285829" indent="0">
              <a:buNone/>
              <a:defRPr sz="1000"/>
            </a:lvl5pPr>
            <a:lvl6pPr marL="1607287" indent="0">
              <a:buNone/>
              <a:defRPr sz="1000"/>
            </a:lvl6pPr>
            <a:lvl7pPr marL="1928744" indent="0">
              <a:buNone/>
              <a:defRPr sz="1000"/>
            </a:lvl7pPr>
            <a:lvl8pPr marL="2250201" indent="0">
              <a:buNone/>
              <a:defRPr sz="1000"/>
            </a:lvl8pPr>
            <a:lvl9pPr marL="2571659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649" y="1600648"/>
            <a:ext cx="4060775" cy="4525119"/>
          </a:xfrm>
          <a:prstGeom prst="rect">
            <a:avLst/>
          </a:prstGeom>
        </p:spPr>
        <p:txBody>
          <a:bodyPr vert="horz" lIns="64291" tIns="32146" rIns="64291" bIns="32146"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5581" y="1600648"/>
            <a:ext cx="4060775" cy="4525119"/>
          </a:xfrm>
          <a:prstGeom prst="rect">
            <a:avLst/>
          </a:prstGeom>
        </p:spPr>
        <p:txBody>
          <a:bodyPr vert="horz" lIns="64291" tIns="32146" rIns="64291" bIns="32146"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9" y="274588"/>
            <a:ext cx="8228707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647" y="1534792"/>
            <a:ext cx="4039568" cy="639589"/>
          </a:xfrm>
          <a:prstGeom prst="rect">
            <a:avLst/>
          </a:prstGeom>
        </p:spPr>
        <p:txBody>
          <a:bodyPr vert="horz" lIns="64291" tIns="32146" rIns="64291" bIns="32146"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647" y="2174380"/>
            <a:ext cx="4039568" cy="3951387"/>
          </a:xfrm>
          <a:prstGeom prst="rect">
            <a:avLst/>
          </a:prstGeom>
        </p:spPr>
        <p:txBody>
          <a:bodyPr vert="horz" lIns="64291" tIns="32146" rIns="64291" bIns="32146"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557" y="1534792"/>
            <a:ext cx="4041799" cy="639589"/>
          </a:xfrm>
          <a:prstGeom prst="rect">
            <a:avLst/>
          </a:prstGeom>
        </p:spPr>
        <p:txBody>
          <a:bodyPr vert="horz" lIns="64291" tIns="32146" rIns="64291" bIns="32146"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557" y="2174380"/>
            <a:ext cx="4041799" cy="3951387"/>
          </a:xfrm>
          <a:prstGeom prst="rect">
            <a:avLst/>
          </a:prstGeom>
        </p:spPr>
        <p:txBody>
          <a:bodyPr vert="horz" lIns="64291" tIns="32146" rIns="64291" bIns="32146"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9" y="273474"/>
            <a:ext cx="3008189" cy="1161975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24" y="273473"/>
            <a:ext cx="5111130" cy="5852294"/>
          </a:xfrm>
          <a:prstGeom prst="rect">
            <a:avLst/>
          </a:prstGeom>
        </p:spPr>
        <p:txBody>
          <a:bodyPr vert="horz" lIns="64291" tIns="32146" rIns="64291" bIns="32146"/>
          <a:lstStyle>
            <a:lvl1pPr>
              <a:defRPr sz="2200"/>
            </a:lvl1pPr>
            <a:lvl2pPr>
              <a:defRPr sz="20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649" y="1435449"/>
            <a:ext cx="3008189" cy="4690318"/>
          </a:xfrm>
          <a:prstGeom prst="rect">
            <a:avLst/>
          </a:prstGeom>
        </p:spPr>
        <p:txBody>
          <a:bodyPr vert="horz" lIns="64291" tIns="32146" rIns="64291" bIns="32146"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637" y="4800825"/>
            <a:ext cx="5486177" cy="567035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637" y="612801"/>
            <a:ext cx="5486177" cy="4114354"/>
          </a:xfrm>
          <a:prstGeom prst="rect">
            <a:avLst/>
          </a:prstGeom>
        </p:spPr>
        <p:txBody>
          <a:bodyPr vert="horz" lIns="64291" tIns="32146" rIns="64291" bIns="32146"/>
          <a:lstStyle>
            <a:lvl1pPr marL="0" indent="0">
              <a:buNone/>
              <a:defRPr sz="2200"/>
            </a:lvl1pPr>
            <a:lvl2pPr marL="321457" indent="0">
              <a:buNone/>
              <a:defRPr sz="2000"/>
            </a:lvl2pPr>
            <a:lvl3pPr marL="642915" indent="0">
              <a:buNone/>
              <a:defRPr sz="1700"/>
            </a:lvl3pPr>
            <a:lvl4pPr marL="964372" indent="0">
              <a:buNone/>
              <a:defRPr sz="1400"/>
            </a:lvl4pPr>
            <a:lvl5pPr marL="1285829" indent="0">
              <a:buNone/>
              <a:defRPr sz="1400"/>
            </a:lvl5pPr>
            <a:lvl6pPr marL="1607287" indent="0">
              <a:buNone/>
              <a:defRPr sz="1400"/>
            </a:lvl6pPr>
            <a:lvl7pPr marL="1928744" indent="0">
              <a:buNone/>
              <a:defRPr sz="1400"/>
            </a:lvl7pPr>
            <a:lvl8pPr marL="2250201" indent="0">
              <a:buNone/>
              <a:defRPr sz="1400"/>
            </a:lvl8pPr>
            <a:lvl9pPr marL="2571659" indent="0">
              <a:buNone/>
              <a:defRPr sz="14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637" y="5367860"/>
            <a:ext cx="5486177" cy="804788"/>
          </a:xfrm>
          <a:prstGeom prst="rect">
            <a:avLst/>
          </a:prstGeom>
        </p:spPr>
        <p:txBody>
          <a:bodyPr vert="horz" lIns="64291" tIns="32146" rIns="64291" bIns="32146"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649" y="1600648"/>
            <a:ext cx="8228707" cy="4525119"/>
          </a:xfrm>
          <a:prstGeom prst="rect">
            <a:avLst/>
          </a:prstGeom>
        </p:spPr>
        <p:txBody>
          <a:bodyPr vert="eaVert" lIns="64291" tIns="32146" rIns="64291" bIns="32146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11515" y="178595"/>
            <a:ext cx="1839516" cy="57864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2971" y="178595"/>
            <a:ext cx="5411391" cy="57864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177" y="178594"/>
            <a:ext cx="2057176" cy="594717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647" y="178594"/>
            <a:ext cx="6064374" cy="5947172"/>
          </a:xfrm>
          <a:prstGeom prst="rect">
            <a:avLst/>
          </a:prstGeom>
        </p:spPr>
        <p:txBody>
          <a:bodyPr vert="eaVert" lIns="64291" tIns="32146" rIns="64291" bIns="32146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56" y="2130849"/>
            <a:ext cx="7773293" cy="1470049"/>
          </a:xfrm>
          <a:prstGeom prst="rect">
            <a:avLst/>
          </a:prstGeom>
        </p:spPr>
        <p:txBody>
          <a:bodyPr vert="horz" lIns="64291" tIns="32146" rIns="64291" bIns="32146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24" y="3886648"/>
            <a:ext cx="6400354" cy="1752451"/>
          </a:xfrm>
          <a:prstGeom prst="rect">
            <a:avLst/>
          </a:prstGeom>
        </p:spPr>
        <p:txBody>
          <a:bodyPr vert="horz" lIns="64291" tIns="32146" rIns="64291" bIns="32146"/>
          <a:lstStyle>
            <a:lvl1pPr marL="0" indent="0" algn="ctr">
              <a:buNone/>
              <a:defRPr/>
            </a:lvl1pPr>
            <a:lvl2pPr marL="321457" indent="0" algn="ctr">
              <a:buNone/>
              <a:defRPr/>
            </a:lvl2pPr>
            <a:lvl3pPr marL="642915" indent="0" algn="ctr">
              <a:buNone/>
              <a:defRPr/>
            </a:lvl3pPr>
            <a:lvl4pPr marL="964372" indent="0" algn="ctr">
              <a:buNone/>
              <a:defRPr/>
            </a:lvl4pPr>
            <a:lvl5pPr marL="1285829" indent="0" algn="ctr">
              <a:buNone/>
              <a:defRPr/>
            </a:lvl5pPr>
            <a:lvl6pPr marL="1607287" indent="0" algn="ctr">
              <a:buNone/>
              <a:defRPr/>
            </a:lvl6pPr>
            <a:lvl7pPr marL="1928744" indent="0" algn="ctr">
              <a:buNone/>
              <a:defRPr/>
            </a:lvl7pPr>
            <a:lvl8pPr marL="2250201" indent="0" algn="ctr">
              <a:buNone/>
              <a:defRPr/>
            </a:lvl8pPr>
            <a:lvl9pPr marL="2571659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9" y="274588"/>
            <a:ext cx="8228707" cy="1143000"/>
          </a:xfrm>
          <a:prstGeom prst="rect">
            <a:avLst/>
          </a:prstGeom>
        </p:spPr>
        <p:txBody>
          <a:bodyPr vert="horz" lIns="64291" tIns="32146" rIns="64291" bIns="32146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649" y="1600648"/>
            <a:ext cx="8228707" cy="4525119"/>
          </a:xfrm>
          <a:prstGeom prst="rect">
            <a:avLst/>
          </a:prstGeom>
        </p:spPr>
        <p:txBody>
          <a:bodyPr vert="horz" lIns="64291" tIns="32146" rIns="64291" bIns="32146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89" y="4406802"/>
            <a:ext cx="7772176" cy="1361777"/>
          </a:xfrm>
          <a:prstGeom prst="rect">
            <a:avLst/>
          </a:prstGeom>
        </p:spPr>
        <p:txBody>
          <a:bodyPr vert="horz" lIns="64291" tIns="32146" rIns="64291" bIns="32146" anchor="t"/>
          <a:lstStyle>
            <a:lvl1pPr algn="l">
              <a:defRPr sz="28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89" y="2906613"/>
            <a:ext cx="7772176" cy="1500188"/>
          </a:xfrm>
          <a:prstGeom prst="rect">
            <a:avLst/>
          </a:prstGeom>
        </p:spPr>
        <p:txBody>
          <a:bodyPr vert="horz" lIns="64291" tIns="32146" rIns="64291" bIns="32146" anchor="b"/>
          <a:lstStyle>
            <a:lvl1pPr marL="0" indent="0">
              <a:buNone/>
              <a:defRPr sz="1400"/>
            </a:lvl1pPr>
            <a:lvl2pPr marL="321457" indent="0">
              <a:buNone/>
              <a:defRPr sz="1300"/>
            </a:lvl2pPr>
            <a:lvl3pPr marL="642915" indent="0">
              <a:buNone/>
              <a:defRPr sz="1100"/>
            </a:lvl3pPr>
            <a:lvl4pPr marL="964372" indent="0">
              <a:buNone/>
              <a:defRPr sz="1000"/>
            </a:lvl4pPr>
            <a:lvl5pPr marL="1285829" indent="0">
              <a:buNone/>
              <a:defRPr sz="1000"/>
            </a:lvl5pPr>
            <a:lvl6pPr marL="1607287" indent="0">
              <a:buNone/>
              <a:defRPr sz="1000"/>
            </a:lvl6pPr>
            <a:lvl7pPr marL="1928744" indent="0">
              <a:buNone/>
              <a:defRPr sz="1000"/>
            </a:lvl7pPr>
            <a:lvl8pPr marL="2250201" indent="0">
              <a:buNone/>
              <a:defRPr sz="1000"/>
            </a:lvl8pPr>
            <a:lvl9pPr marL="2571659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9" y="274588"/>
            <a:ext cx="8228707" cy="1143000"/>
          </a:xfrm>
          <a:prstGeom prst="rect">
            <a:avLst/>
          </a:prstGeom>
        </p:spPr>
        <p:txBody>
          <a:bodyPr vert="horz" lIns="64291" tIns="32146" rIns="64291" bIns="32146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649" y="1600648"/>
            <a:ext cx="4060775" cy="4525119"/>
          </a:xfrm>
          <a:prstGeom prst="rect">
            <a:avLst/>
          </a:prstGeom>
        </p:spPr>
        <p:txBody>
          <a:bodyPr vert="horz" lIns="64291" tIns="32146" rIns="64291" bIns="32146"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5581" y="1600648"/>
            <a:ext cx="4060775" cy="4525119"/>
          </a:xfrm>
          <a:prstGeom prst="rect">
            <a:avLst/>
          </a:prstGeom>
        </p:spPr>
        <p:txBody>
          <a:bodyPr vert="horz" lIns="64291" tIns="32146" rIns="64291" bIns="32146"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9" y="274588"/>
            <a:ext cx="8228707" cy="1143000"/>
          </a:xfrm>
          <a:prstGeom prst="rect">
            <a:avLst/>
          </a:prstGeom>
        </p:spPr>
        <p:txBody>
          <a:bodyPr vert="horz" lIns="64291" tIns="32146" rIns="64291" bIns="32146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647" y="1534792"/>
            <a:ext cx="4039568" cy="639589"/>
          </a:xfrm>
          <a:prstGeom prst="rect">
            <a:avLst/>
          </a:prstGeom>
        </p:spPr>
        <p:txBody>
          <a:bodyPr vert="horz" lIns="64291" tIns="32146" rIns="64291" bIns="32146"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647" y="2174380"/>
            <a:ext cx="4039568" cy="3951387"/>
          </a:xfrm>
          <a:prstGeom prst="rect">
            <a:avLst/>
          </a:prstGeom>
        </p:spPr>
        <p:txBody>
          <a:bodyPr vert="horz" lIns="64291" tIns="32146" rIns="64291" bIns="32146"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557" y="1534792"/>
            <a:ext cx="4041799" cy="639589"/>
          </a:xfrm>
          <a:prstGeom prst="rect">
            <a:avLst/>
          </a:prstGeom>
        </p:spPr>
        <p:txBody>
          <a:bodyPr vert="horz" lIns="64291" tIns="32146" rIns="64291" bIns="32146"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557" y="2174380"/>
            <a:ext cx="4041799" cy="3951387"/>
          </a:xfrm>
          <a:prstGeom prst="rect">
            <a:avLst/>
          </a:prstGeom>
        </p:spPr>
        <p:txBody>
          <a:bodyPr vert="horz" lIns="64291" tIns="32146" rIns="64291" bIns="32146"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9" y="274588"/>
            <a:ext cx="8228707" cy="1143000"/>
          </a:xfrm>
          <a:prstGeom prst="rect">
            <a:avLst/>
          </a:prstGeom>
        </p:spPr>
        <p:txBody>
          <a:bodyPr vert="horz" lIns="64291" tIns="32146" rIns="64291" bIns="32146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9" y="273474"/>
            <a:ext cx="3008189" cy="1161975"/>
          </a:xfrm>
          <a:prstGeom prst="rect">
            <a:avLst/>
          </a:prstGeom>
        </p:spPr>
        <p:txBody>
          <a:bodyPr vert="horz" lIns="64291" tIns="32146" rIns="64291" bIns="32146" anchor="b"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24" y="273473"/>
            <a:ext cx="5111130" cy="5852294"/>
          </a:xfrm>
          <a:prstGeom prst="rect">
            <a:avLst/>
          </a:prstGeom>
        </p:spPr>
        <p:txBody>
          <a:bodyPr vert="horz" lIns="64291" tIns="32146" rIns="64291" bIns="32146"/>
          <a:lstStyle>
            <a:lvl1pPr>
              <a:defRPr sz="2200"/>
            </a:lvl1pPr>
            <a:lvl2pPr>
              <a:defRPr sz="20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649" y="1435449"/>
            <a:ext cx="3008189" cy="4690318"/>
          </a:xfrm>
          <a:prstGeom prst="rect">
            <a:avLst/>
          </a:prstGeom>
        </p:spPr>
        <p:txBody>
          <a:bodyPr vert="horz" lIns="64291" tIns="32146" rIns="64291" bIns="32146"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637" y="4800825"/>
            <a:ext cx="5486177" cy="567035"/>
          </a:xfrm>
          <a:prstGeom prst="rect">
            <a:avLst/>
          </a:prstGeom>
        </p:spPr>
        <p:txBody>
          <a:bodyPr vert="horz" lIns="64291" tIns="32146" rIns="64291" bIns="32146" anchor="b"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637" y="612801"/>
            <a:ext cx="5486177" cy="4114354"/>
          </a:xfrm>
          <a:prstGeom prst="rect">
            <a:avLst/>
          </a:prstGeom>
        </p:spPr>
        <p:txBody>
          <a:bodyPr vert="horz" lIns="64291" tIns="32146" rIns="64291" bIns="32146"/>
          <a:lstStyle>
            <a:lvl1pPr marL="0" indent="0">
              <a:buNone/>
              <a:defRPr sz="2200"/>
            </a:lvl1pPr>
            <a:lvl2pPr marL="321457" indent="0">
              <a:buNone/>
              <a:defRPr sz="2000"/>
            </a:lvl2pPr>
            <a:lvl3pPr marL="642915" indent="0">
              <a:buNone/>
              <a:defRPr sz="1700"/>
            </a:lvl3pPr>
            <a:lvl4pPr marL="964372" indent="0">
              <a:buNone/>
              <a:defRPr sz="1400"/>
            </a:lvl4pPr>
            <a:lvl5pPr marL="1285829" indent="0">
              <a:buNone/>
              <a:defRPr sz="1400"/>
            </a:lvl5pPr>
            <a:lvl6pPr marL="1607287" indent="0">
              <a:buNone/>
              <a:defRPr sz="1400"/>
            </a:lvl6pPr>
            <a:lvl7pPr marL="1928744" indent="0">
              <a:buNone/>
              <a:defRPr sz="1400"/>
            </a:lvl7pPr>
            <a:lvl8pPr marL="2250201" indent="0">
              <a:buNone/>
              <a:defRPr sz="1400"/>
            </a:lvl8pPr>
            <a:lvl9pPr marL="2571659" indent="0">
              <a:buNone/>
              <a:defRPr sz="14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637" y="5367860"/>
            <a:ext cx="5486177" cy="804788"/>
          </a:xfrm>
          <a:prstGeom prst="rect">
            <a:avLst/>
          </a:prstGeom>
        </p:spPr>
        <p:txBody>
          <a:bodyPr vert="horz" lIns="64291" tIns="32146" rIns="64291" bIns="32146"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C1FD1E-F638-417C-A5E7-40B3766C40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9" y="274588"/>
            <a:ext cx="8228707" cy="1143000"/>
          </a:xfrm>
          <a:prstGeom prst="rect">
            <a:avLst/>
          </a:prstGeom>
        </p:spPr>
        <p:txBody>
          <a:bodyPr vert="horz" lIns="64291" tIns="32146" rIns="64291" bIns="32146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649" y="1600648"/>
            <a:ext cx="8228707" cy="4525119"/>
          </a:xfrm>
          <a:prstGeom prst="rect">
            <a:avLst/>
          </a:prstGeom>
        </p:spPr>
        <p:txBody>
          <a:bodyPr vert="eaVert" lIns="64291" tIns="32146" rIns="64291" bIns="32146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177" y="274588"/>
            <a:ext cx="2057176" cy="5851178"/>
          </a:xfrm>
          <a:prstGeom prst="rect">
            <a:avLst/>
          </a:prstGeom>
        </p:spPr>
        <p:txBody>
          <a:bodyPr vert="eaVert" lIns="64291" tIns="32146" rIns="64291" bIns="32146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647" y="274588"/>
            <a:ext cx="6064374" cy="5851178"/>
          </a:xfrm>
          <a:prstGeom prst="rect">
            <a:avLst/>
          </a:prstGeom>
        </p:spPr>
        <p:txBody>
          <a:bodyPr vert="eaVert" lIns="64291" tIns="32146" rIns="64291" bIns="32146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56" y="2130849"/>
            <a:ext cx="7773293" cy="147004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24" y="3886648"/>
            <a:ext cx="6400354" cy="1752451"/>
          </a:xfrm>
        </p:spPr>
        <p:txBody>
          <a:bodyPr/>
          <a:lstStyle>
            <a:lvl1pPr marL="0" indent="0" algn="ctr">
              <a:buNone/>
              <a:defRPr/>
            </a:lvl1pPr>
            <a:lvl2pPr marL="321457" indent="0" algn="ctr">
              <a:buNone/>
              <a:defRPr/>
            </a:lvl2pPr>
            <a:lvl3pPr marL="642915" indent="0" algn="ctr">
              <a:buNone/>
              <a:defRPr/>
            </a:lvl3pPr>
            <a:lvl4pPr marL="964372" indent="0" algn="ctr">
              <a:buNone/>
              <a:defRPr/>
            </a:lvl4pPr>
            <a:lvl5pPr marL="1285829" indent="0" algn="ctr">
              <a:buNone/>
              <a:defRPr/>
            </a:lvl5pPr>
            <a:lvl6pPr marL="1607287" indent="0" algn="ctr">
              <a:buNone/>
              <a:defRPr/>
            </a:lvl6pPr>
            <a:lvl7pPr marL="1928744" indent="0" algn="ctr">
              <a:buNone/>
              <a:defRPr/>
            </a:lvl7pPr>
            <a:lvl8pPr marL="2250201" indent="0" algn="ctr">
              <a:buNone/>
              <a:defRPr/>
            </a:lvl8pPr>
            <a:lvl9pPr marL="2571659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89" y="4406802"/>
            <a:ext cx="7772176" cy="1361777"/>
          </a:xfrm>
        </p:spPr>
        <p:txBody>
          <a:bodyPr anchor="t"/>
          <a:lstStyle>
            <a:lvl1pPr algn="l">
              <a:defRPr sz="28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89" y="2906613"/>
            <a:ext cx="7772176" cy="1500188"/>
          </a:xfrm>
        </p:spPr>
        <p:txBody>
          <a:bodyPr anchor="b"/>
          <a:lstStyle>
            <a:lvl1pPr marL="0" indent="0">
              <a:buNone/>
              <a:defRPr sz="1400"/>
            </a:lvl1pPr>
            <a:lvl2pPr marL="321457" indent="0">
              <a:buNone/>
              <a:defRPr sz="1300"/>
            </a:lvl2pPr>
            <a:lvl3pPr marL="642915" indent="0">
              <a:buNone/>
              <a:defRPr sz="1100"/>
            </a:lvl3pPr>
            <a:lvl4pPr marL="964372" indent="0">
              <a:buNone/>
              <a:defRPr sz="1000"/>
            </a:lvl4pPr>
            <a:lvl5pPr marL="1285829" indent="0">
              <a:buNone/>
              <a:defRPr sz="1000"/>
            </a:lvl5pPr>
            <a:lvl6pPr marL="1607287" indent="0">
              <a:buNone/>
              <a:defRPr sz="1000"/>
            </a:lvl6pPr>
            <a:lvl7pPr marL="1928744" indent="0">
              <a:buNone/>
              <a:defRPr sz="1000"/>
            </a:lvl7pPr>
            <a:lvl8pPr marL="2250201" indent="0">
              <a:buNone/>
              <a:defRPr sz="1000"/>
            </a:lvl8pPr>
            <a:lvl9pPr marL="2571659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2971" y="1946673"/>
            <a:ext cx="1718965" cy="4018359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719092" y="1946673"/>
            <a:ext cx="1718965" cy="4018359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9" y="274588"/>
            <a:ext cx="8228707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647" y="1534792"/>
            <a:ext cx="4039568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647" y="2174380"/>
            <a:ext cx="4039568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557" y="1534792"/>
            <a:ext cx="4041799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557" y="2174380"/>
            <a:ext cx="4041799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9" y="273474"/>
            <a:ext cx="3008189" cy="1161975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24" y="273473"/>
            <a:ext cx="5111130" cy="5852294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649" y="1435449"/>
            <a:ext cx="3008189" cy="4690318"/>
          </a:xfrm>
        </p:spPr>
        <p:txBody>
          <a:bodyPr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958673-CE66-4023-BCAB-FCF39FC7A7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637" y="4800825"/>
            <a:ext cx="5486177" cy="567035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637" y="612801"/>
            <a:ext cx="5486177" cy="4114354"/>
          </a:xfrm>
        </p:spPr>
        <p:txBody>
          <a:bodyPr/>
          <a:lstStyle>
            <a:lvl1pPr marL="0" indent="0">
              <a:buNone/>
              <a:defRPr sz="2200"/>
            </a:lvl1pPr>
            <a:lvl2pPr marL="321457" indent="0">
              <a:buNone/>
              <a:defRPr sz="2000"/>
            </a:lvl2pPr>
            <a:lvl3pPr marL="642915" indent="0">
              <a:buNone/>
              <a:defRPr sz="1700"/>
            </a:lvl3pPr>
            <a:lvl4pPr marL="964372" indent="0">
              <a:buNone/>
              <a:defRPr sz="1400"/>
            </a:lvl4pPr>
            <a:lvl5pPr marL="1285829" indent="0">
              <a:buNone/>
              <a:defRPr sz="1400"/>
            </a:lvl5pPr>
            <a:lvl6pPr marL="1607287" indent="0">
              <a:buNone/>
              <a:defRPr sz="1400"/>
            </a:lvl6pPr>
            <a:lvl7pPr marL="1928744" indent="0">
              <a:buNone/>
              <a:defRPr sz="1400"/>
            </a:lvl7pPr>
            <a:lvl8pPr marL="2250201" indent="0">
              <a:buNone/>
              <a:defRPr sz="1400"/>
            </a:lvl8pPr>
            <a:lvl9pPr marL="2571659" indent="0">
              <a:buNone/>
              <a:defRPr sz="14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637" y="5367860"/>
            <a:ext cx="5486177" cy="804788"/>
          </a:xfrm>
        </p:spPr>
        <p:txBody>
          <a:bodyPr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11515" y="178595"/>
            <a:ext cx="1839516" cy="57864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2971" y="178595"/>
            <a:ext cx="5411391" cy="57864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56" y="2130849"/>
            <a:ext cx="7773293" cy="147004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24" y="3886648"/>
            <a:ext cx="6400354" cy="1752451"/>
          </a:xfrm>
        </p:spPr>
        <p:txBody>
          <a:bodyPr/>
          <a:lstStyle>
            <a:lvl1pPr marL="0" indent="0" algn="ctr">
              <a:buNone/>
              <a:defRPr/>
            </a:lvl1pPr>
            <a:lvl2pPr marL="321457" indent="0" algn="ctr">
              <a:buNone/>
              <a:defRPr/>
            </a:lvl2pPr>
            <a:lvl3pPr marL="642915" indent="0" algn="ctr">
              <a:buNone/>
              <a:defRPr/>
            </a:lvl3pPr>
            <a:lvl4pPr marL="964372" indent="0" algn="ctr">
              <a:buNone/>
              <a:defRPr/>
            </a:lvl4pPr>
            <a:lvl5pPr marL="1285829" indent="0" algn="ctr">
              <a:buNone/>
              <a:defRPr/>
            </a:lvl5pPr>
            <a:lvl6pPr marL="1607287" indent="0" algn="ctr">
              <a:buNone/>
              <a:defRPr/>
            </a:lvl6pPr>
            <a:lvl7pPr marL="1928744" indent="0" algn="ctr">
              <a:buNone/>
              <a:defRPr/>
            </a:lvl7pPr>
            <a:lvl8pPr marL="2250201" indent="0" algn="ctr">
              <a:buNone/>
              <a:defRPr/>
            </a:lvl8pPr>
            <a:lvl9pPr marL="2571659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89" y="4406802"/>
            <a:ext cx="7772176" cy="1361777"/>
          </a:xfrm>
        </p:spPr>
        <p:txBody>
          <a:bodyPr anchor="t"/>
          <a:lstStyle>
            <a:lvl1pPr algn="l">
              <a:defRPr sz="28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89" y="2906613"/>
            <a:ext cx="7772176" cy="1500188"/>
          </a:xfrm>
        </p:spPr>
        <p:txBody>
          <a:bodyPr anchor="b"/>
          <a:lstStyle>
            <a:lvl1pPr marL="0" indent="0">
              <a:buNone/>
              <a:defRPr sz="1400"/>
            </a:lvl1pPr>
            <a:lvl2pPr marL="321457" indent="0">
              <a:buNone/>
              <a:defRPr sz="1300"/>
            </a:lvl2pPr>
            <a:lvl3pPr marL="642915" indent="0">
              <a:buNone/>
              <a:defRPr sz="1100"/>
            </a:lvl3pPr>
            <a:lvl4pPr marL="964372" indent="0">
              <a:buNone/>
              <a:defRPr sz="1000"/>
            </a:lvl4pPr>
            <a:lvl5pPr marL="1285829" indent="0">
              <a:buNone/>
              <a:defRPr sz="1000"/>
            </a:lvl5pPr>
            <a:lvl6pPr marL="1607287" indent="0">
              <a:buNone/>
              <a:defRPr sz="1000"/>
            </a:lvl6pPr>
            <a:lvl7pPr marL="1928744" indent="0">
              <a:buNone/>
              <a:defRPr sz="1000"/>
            </a:lvl7pPr>
            <a:lvl8pPr marL="2250201" indent="0">
              <a:buNone/>
              <a:defRPr sz="1000"/>
            </a:lvl8pPr>
            <a:lvl9pPr marL="2571659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2971" y="1946673"/>
            <a:ext cx="3625453" cy="4018359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5580" y="1946673"/>
            <a:ext cx="3625453" cy="4018359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9" y="274588"/>
            <a:ext cx="8228707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647" y="1534792"/>
            <a:ext cx="4039568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647" y="2174380"/>
            <a:ext cx="4039568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557" y="1534792"/>
            <a:ext cx="4041799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557" y="2174380"/>
            <a:ext cx="4041799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357006-AE18-4610-88EC-63703BE001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9" y="273474"/>
            <a:ext cx="3008189" cy="1161975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24" y="273473"/>
            <a:ext cx="5111130" cy="5852294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649" y="1435449"/>
            <a:ext cx="3008189" cy="4690318"/>
          </a:xfrm>
        </p:spPr>
        <p:txBody>
          <a:bodyPr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637" y="4800825"/>
            <a:ext cx="5486177" cy="567035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637" y="612801"/>
            <a:ext cx="5486177" cy="4114354"/>
          </a:xfrm>
        </p:spPr>
        <p:txBody>
          <a:bodyPr/>
          <a:lstStyle>
            <a:lvl1pPr marL="0" indent="0">
              <a:buNone/>
              <a:defRPr sz="2200"/>
            </a:lvl1pPr>
            <a:lvl2pPr marL="321457" indent="0">
              <a:buNone/>
              <a:defRPr sz="2000"/>
            </a:lvl2pPr>
            <a:lvl3pPr marL="642915" indent="0">
              <a:buNone/>
              <a:defRPr sz="1700"/>
            </a:lvl3pPr>
            <a:lvl4pPr marL="964372" indent="0">
              <a:buNone/>
              <a:defRPr sz="1400"/>
            </a:lvl4pPr>
            <a:lvl5pPr marL="1285829" indent="0">
              <a:buNone/>
              <a:defRPr sz="1400"/>
            </a:lvl5pPr>
            <a:lvl6pPr marL="1607287" indent="0">
              <a:buNone/>
              <a:defRPr sz="1400"/>
            </a:lvl6pPr>
            <a:lvl7pPr marL="1928744" indent="0">
              <a:buNone/>
              <a:defRPr sz="1400"/>
            </a:lvl7pPr>
            <a:lvl8pPr marL="2250201" indent="0">
              <a:buNone/>
              <a:defRPr sz="1400"/>
            </a:lvl8pPr>
            <a:lvl9pPr marL="2571659" indent="0">
              <a:buNone/>
              <a:defRPr sz="14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637" y="5367860"/>
            <a:ext cx="5486177" cy="804788"/>
          </a:xfrm>
        </p:spPr>
        <p:txBody>
          <a:bodyPr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11515" y="178595"/>
            <a:ext cx="1839516" cy="57864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2971" y="178595"/>
            <a:ext cx="5411391" cy="57864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56" y="2130849"/>
            <a:ext cx="7773293" cy="147004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24" y="3886648"/>
            <a:ext cx="6400354" cy="1752451"/>
          </a:xfrm>
        </p:spPr>
        <p:txBody>
          <a:bodyPr/>
          <a:lstStyle>
            <a:lvl1pPr marL="0" indent="0" algn="ctr">
              <a:buNone/>
              <a:defRPr/>
            </a:lvl1pPr>
            <a:lvl2pPr marL="321457" indent="0" algn="ctr">
              <a:buNone/>
              <a:defRPr/>
            </a:lvl2pPr>
            <a:lvl3pPr marL="642915" indent="0" algn="ctr">
              <a:buNone/>
              <a:defRPr/>
            </a:lvl3pPr>
            <a:lvl4pPr marL="964372" indent="0" algn="ctr">
              <a:buNone/>
              <a:defRPr/>
            </a:lvl4pPr>
            <a:lvl5pPr marL="1285829" indent="0" algn="ctr">
              <a:buNone/>
              <a:defRPr/>
            </a:lvl5pPr>
            <a:lvl6pPr marL="1607287" indent="0" algn="ctr">
              <a:buNone/>
              <a:defRPr/>
            </a:lvl6pPr>
            <a:lvl7pPr marL="1928744" indent="0" algn="ctr">
              <a:buNone/>
              <a:defRPr/>
            </a:lvl7pPr>
            <a:lvl8pPr marL="2250201" indent="0" algn="ctr">
              <a:buNone/>
              <a:defRPr/>
            </a:lvl8pPr>
            <a:lvl9pPr marL="2571659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89" y="4406802"/>
            <a:ext cx="7772176" cy="1361777"/>
          </a:xfrm>
        </p:spPr>
        <p:txBody>
          <a:bodyPr anchor="t"/>
          <a:lstStyle>
            <a:lvl1pPr algn="l">
              <a:defRPr sz="28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89" y="2906613"/>
            <a:ext cx="7772176" cy="1500188"/>
          </a:xfrm>
        </p:spPr>
        <p:txBody>
          <a:bodyPr anchor="b"/>
          <a:lstStyle>
            <a:lvl1pPr marL="0" indent="0">
              <a:buNone/>
              <a:defRPr sz="1400"/>
            </a:lvl1pPr>
            <a:lvl2pPr marL="321457" indent="0">
              <a:buNone/>
              <a:defRPr sz="1300"/>
            </a:lvl2pPr>
            <a:lvl3pPr marL="642915" indent="0">
              <a:buNone/>
              <a:defRPr sz="1100"/>
            </a:lvl3pPr>
            <a:lvl4pPr marL="964372" indent="0">
              <a:buNone/>
              <a:defRPr sz="1000"/>
            </a:lvl4pPr>
            <a:lvl5pPr marL="1285829" indent="0">
              <a:buNone/>
              <a:defRPr sz="1000"/>
            </a:lvl5pPr>
            <a:lvl6pPr marL="1607287" indent="0">
              <a:buNone/>
              <a:defRPr sz="1000"/>
            </a:lvl6pPr>
            <a:lvl7pPr marL="1928744" indent="0">
              <a:buNone/>
              <a:defRPr sz="1000"/>
            </a:lvl7pPr>
            <a:lvl8pPr marL="2250201" indent="0">
              <a:buNone/>
              <a:defRPr sz="1000"/>
            </a:lvl8pPr>
            <a:lvl9pPr marL="2571659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64970" y="1946673"/>
            <a:ext cx="1339453" cy="4018359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11580" y="1946673"/>
            <a:ext cx="1339453" cy="4018359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9" y="274588"/>
            <a:ext cx="8228707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647" y="1534792"/>
            <a:ext cx="4039568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647" y="2174380"/>
            <a:ext cx="4039568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557" y="1534792"/>
            <a:ext cx="4041799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557" y="2174380"/>
            <a:ext cx="4041799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FF187D-E448-486E-B8E0-018B999340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9" y="273474"/>
            <a:ext cx="3008189" cy="1161975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24" y="273473"/>
            <a:ext cx="5111130" cy="5852294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649" y="1435449"/>
            <a:ext cx="3008189" cy="4690318"/>
          </a:xfrm>
        </p:spPr>
        <p:txBody>
          <a:bodyPr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637" y="4800825"/>
            <a:ext cx="5486177" cy="567035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637" y="612801"/>
            <a:ext cx="5486177" cy="4114354"/>
          </a:xfrm>
        </p:spPr>
        <p:txBody>
          <a:bodyPr/>
          <a:lstStyle>
            <a:lvl1pPr marL="0" indent="0">
              <a:buNone/>
              <a:defRPr sz="2200"/>
            </a:lvl1pPr>
            <a:lvl2pPr marL="321457" indent="0">
              <a:buNone/>
              <a:defRPr sz="2000"/>
            </a:lvl2pPr>
            <a:lvl3pPr marL="642915" indent="0">
              <a:buNone/>
              <a:defRPr sz="1700"/>
            </a:lvl3pPr>
            <a:lvl4pPr marL="964372" indent="0">
              <a:buNone/>
              <a:defRPr sz="1400"/>
            </a:lvl4pPr>
            <a:lvl5pPr marL="1285829" indent="0">
              <a:buNone/>
              <a:defRPr sz="1400"/>
            </a:lvl5pPr>
            <a:lvl6pPr marL="1607287" indent="0">
              <a:buNone/>
              <a:defRPr sz="1400"/>
            </a:lvl6pPr>
            <a:lvl7pPr marL="1928744" indent="0">
              <a:buNone/>
              <a:defRPr sz="1400"/>
            </a:lvl7pPr>
            <a:lvl8pPr marL="2250201" indent="0">
              <a:buNone/>
              <a:defRPr sz="1400"/>
            </a:lvl8pPr>
            <a:lvl9pPr marL="2571659" indent="0">
              <a:buNone/>
              <a:defRPr sz="14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637" y="5367860"/>
            <a:ext cx="5486177" cy="804788"/>
          </a:xfrm>
        </p:spPr>
        <p:txBody>
          <a:bodyPr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11515" y="178595"/>
            <a:ext cx="1839516" cy="57864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2971" y="178595"/>
            <a:ext cx="5411391" cy="57864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56" y="2130849"/>
            <a:ext cx="7773293" cy="147004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24" y="3886648"/>
            <a:ext cx="6400354" cy="1752451"/>
          </a:xfrm>
        </p:spPr>
        <p:txBody>
          <a:bodyPr/>
          <a:lstStyle>
            <a:lvl1pPr marL="0" indent="0" algn="ctr">
              <a:buNone/>
              <a:defRPr/>
            </a:lvl1pPr>
            <a:lvl2pPr marL="321457" indent="0" algn="ctr">
              <a:buNone/>
              <a:defRPr/>
            </a:lvl2pPr>
            <a:lvl3pPr marL="642915" indent="0" algn="ctr">
              <a:buNone/>
              <a:defRPr/>
            </a:lvl3pPr>
            <a:lvl4pPr marL="964372" indent="0" algn="ctr">
              <a:buNone/>
              <a:defRPr/>
            </a:lvl4pPr>
            <a:lvl5pPr marL="1285829" indent="0" algn="ctr">
              <a:buNone/>
              <a:defRPr/>
            </a:lvl5pPr>
            <a:lvl6pPr marL="1607287" indent="0" algn="ctr">
              <a:buNone/>
              <a:defRPr/>
            </a:lvl6pPr>
            <a:lvl7pPr marL="1928744" indent="0" algn="ctr">
              <a:buNone/>
              <a:defRPr/>
            </a:lvl7pPr>
            <a:lvl8pPr marL="2250201" indent="0" algn="ctr">
              <a:buNone/>
              <a:defRPr/>
            </a:lvl8pPr>
            <a:lvl9pPr marL="2571659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89" y="4406802"/>
            <a:ext cx="7772176" cy="1361777"/>
          </a:xfrm>
        </p:spPr>
        <p:txBody>
          <a:bodyPr anchor="t"/>
          <a:lstStyle>
            <a:lvl1pPr algn="l">
              <a:defRPr sz="28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89" y="2906613"/>
            <a:ext cx="7772176" cy="1500188"/>
          </a:xfrm>
        </p:spPr>
        <p:txBody>
          <a:bodyPr anchor="b"/>
          <a:lstStyle>
            <a:lvl1pPr marL="0" indent="0">
              <a:buNone/>
              <a:defRPr sz="1400"/>
            </a:lvl1pPr>
            <a:lvl2pPr marL="321457" indent="0">
              <a:buNone/>
              <a:defRPr sz="1300"/>
            </a:lvl2pPr>
            <a:lvl3pPr marL="642915" indent="0">
              <a:buNone/>
              <a:defRPr sz="1100"/>
            </a:lvl3pPr>
            <a:lvl4pPr marL="964372" indent="0">
              <a:buNone/>
              <a:defRPr sz="1000"/>
            </a:lvl4pPr>
            <a:lvl5pPr marL="1285829" indent="0">
              <a:buNone/>
              <a:defRPr sz="1000"/>
            </a:lvl5pPr>
            <a:lvl6pPr marL="1607287" indent="0">
              <a:buNone/>
              <a:defRPr sz="1000"/>
            </a:lvl6pPr>
            <a:lvl7pPr marL="1928744" indent="0">
              <a:buNone/>
              <a:defRPr sz="1000"/>
            </a:lvl7pPr>
            <a:lvl8pPr marL="2250201" indent="0">
              <a:buNone/>
              <a:defRPr sz="1000"/>
            </a:lvl8pPr>
            <a:lvl9pPr marL="2571659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2971" y="1946673"/>
            <a:ext cx="1718965" cy="4018359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719092" y="1946673"/>
            <a:ext cx="1718965" cy="4018359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9" y="274588"/>
            <a:ext cx="8228707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647" y="1534792"/>
            <a:ext cx="4039568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647" y="2174380"/>
            <a:ext cx="4039568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557" y="1534792"/>
            <a:ext cx="4041799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557" y="2174380"/>
            <a:ext cx="4041799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A45313-0EC4-4D45-AF68-4F7D215E2A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9" y="273474"/>
            <a:ext cx="3008189" cy="1161975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24" y="273473"/>
            <a:ext cx="5111130" cy="5852294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649" y="1435449"/>
            <a:ext cx="3008189" cy="4690318"/>
          </a:xfrm>
        </p:spPr>
        <p:txBody>
          <a:bodyPr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637" y="4800825"/>
            <a:ext cx="5486177" cy="567035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637" y="612801"/>
            <a:ext cx="5486177" cy="4114354"/>
          </a:xfrm>
        </p:spPr>
        <p:txBody>
          <a:bodyPr/>
          <a:lstStyle>
            <a:lvl1pPr marL="0" indent="0">
              <a:buNone/>
              <a:defRPr sz="2200"/>
            </a:lvl1pPr>
            <a:lvl2pPr marL="321457" indent="0">
              <a:buNone/>
              <a:defRPr sz="2000"/>
            </a:lvl2pPr>
            <a:lvl3pPr marL="642915" indent="0">
              <a:buNone/>
              <a:defRPr sz="1700"/>
            </a:lvl3pPr>
            <a:lvl4pPr marL="964372" indent="0">
              <a:buNone/>
              <a:defRPr sz="1400"/>
            </a:lvl4pPr>
            <a:lvl5pPr marL="1285829" indent="0">
              <a:buNone/>
              <a:defRPr sz="1400"/>
            </a:lvl5pPr>
            <a:lvl6pPr marL="1607287" indent="0">
              <a:buNone/>
              <a:defRPr sz="1400"/>
            </a:lvl6pPr>
            <a:lvl7pPr marL="1928744" indent="0">
              <a:buNone/>
              <a:defRPr sz="1400"/>
            </a:lvl7pPr>
            <a:lvl8pPr marL="2250201" indent="0">
              <a:buNone/>
              <a:defRPr sz="1400"/>
            </a:lvl8pPr>
            <a:lvl9pPr marL="2571659" indent="0">
              <a:buNone/>
              <a:defRPr sz="14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637" y="5367860"/>
            <a:ext cx="5486177" cy="804788"/>
          </a:xfrm>
        </p:spPr>
        <p:txBody>
          <a:bodyPr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11515" y="178595"/>
            <a:ext cx="1839516" cy="57864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2971" y="178595"/>
            <a:ext cx="5411391" cy="57864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E5A614-C82B-4C60-A800-C01130E235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A6D5AA-31A2-417E-8739-6941103010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AF8236-79B6-4E80-A8A0-DF33934E22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4E054C-C82C-4AE7-A1F6-C9CE47B55B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3D8F67-BFB9-4B66-AC4B-A1D17BBFB5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A44A3A-F803-4FA7-98A3-790960426B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56" y="2130849"/>
            <a:ext cx="7773293" cy="1470049"/>
          </a:xfrm>
          <a:prstGeom prst="rect">
            <a:avLst/>
          </a:prstGeom>
        </p:spPr>
        <p:txBody>
          <a:bodyPr vert="horz" lIns="64291" tIns="32146" rIns="64291" bIns="32146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24" y="3886648"/>
            <a:ext cx="6400354" cy="1752451"/>
          </a:xfrm>
        </p:spPr>
        <p:txBody>
          <a:bodyPr/>
          <a:lstStyle>
            <a:lvl1pPr marL="0" indent="0" algn="ctr">
              <a:buNone/>
              <a:defRPr/>
            </a:lvl1pPr>
            <a:lvl2pPr marL="321457" indent="0" algn="ctr">
              <a:buNone/>
              <a:defRPr/>
            </a:lvl2pPr>
            <a:lvl3pPr marL="642915" indent="0" algn="ctr">
              <a:buNone/>
              <a:defRPr/>
            </a:lvl3pPr>
            <a:lvl4pPr marL="964372" indent="0" algn="ctr">
              <a:buNone/>
              <a:defRPr/>
            </a:lvl4pPr>
            <a:lvl5pPr marL="1285829" indent="0" algn="ctr">
              <a:buNone/>
              <a:defRPr/>
            </a:lvl5pPr>
            <a:lvl6pPr marL="1607287" indent="0" algn="ctr">
              <a:buNone/>
              <a:defRPr/>
            </a:lvl6pPr>
            <a:lvl7pPr marL="1928744" indent="0" algn="ctr">
              <a:buNone/>
              <a:defRPr/>
            </a:lvl7pPr>
            <a:lvl8pPr marL="2250201" indent="0" algn="ctr">
              <a:buNone/>
              <a:defRPr/>
            </a:lvl8pPr>
            <a:lvl9pPr marL="2571659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9" y="274588"/>
            <a:ext cx="8228707" cy="1143000"/>
          </a:xfrm>
          <a:prstGeom prst="rect">
            <a:avLst/>
          </a:prstGeom>
        </p:spPr>
        <p:txBody>
          <a:bodyPr vert="horz" lIns="64291" tIns="32146" rIns="64291" bIns="32146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89" y="4406802"/>
            <a:ext cx="7772176" cy="1361777"/>
          </a:xfrm>
          <a:prstGeom prst="rect">
            <a:avLst/>
          </a:prstGeom>
        </p:spPr>
        <p:txBody>
          <a:bodyPr vert="horz" lIns="64291" tIns="32146" rIns="64291" bIns="32146" anchor="t"/>
          <a:lstStyle>
            <a:lvl1pPr algn="l">
              <a:defRPr sz="28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89" y="2906613"/>
            <a:ext cx="7772176" cy="1500188"/>
          </a:xfrm>
        </p:spPr>
        <p:txBody>
          <a:bodyPr anchor="b"/>
          <a:lstStyle>
            <a:lvl1pPr marL="0" indent="0">
              <a:buNone/>
              <a:defRPr sz="1400"/>
            </a:lvl1pPr>
            <a:lvl2pPr marL="321457" indent="0">
              <a:buNone/>
              <a:defRPr sz="1300"/>
            </a:lvl2pPr>
            <a:lvl3pPr marL="642915" indent="0">
              <a:buNone/>
              <a:defRPr sz="1100"/>
            </a:lvl3pPr>
            <a:lvl4pPr marL="964372" indent="0">
              <a:buNone/>
              <a:defRPr sz="1000"/>
            </a:lvl4pPr>
            <a:lvl5pPr marL="1285829" indent="0">
              <a:buNone/>
              <a:defRPr sz="1000"/>
            </a:lvl5pPr>
            <a:lvl6pPr marL="1607287" indent="0">
              <a:buNone/>
              <a:defRPr sz="1000"/>
            </a:lvl6pPr>
            <a:lvl7pPr marL="1928744" indent="0">
              <a:buNone/>
              <a:defRPr sz="1000"/>
            </a:lvl7pPr>
            <a:lvl8pPr marL="2250201" indent="0">
              <a:buNone/>
              <a:defRPr sz="1000"/>
            </a:lvl8pPr>
            <a:lvl9pPr marL="2571659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9" y="274588"/>
            <a:ext cx="8228707" cy="1143000"/>
          </a:xfrm>
          <a:prstGeom prst="rect">
            <a:avLst/>
          </a:prstGeom>
        </p:spPr>
        <p:txBody>
          <a:bodyPr vert="horz" lIns="64291" tIns="32146" rIns="64291" bIns="32146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2971" y="892970"/>
            <a:ext cx="3625453" cy="5072063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5580" y="892970"/>
            <a:ext cx="3625453" cy="5072063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9" y="274588"/>
            <a:ext cx="8228707" cy="1143000"/>
          </a:xfrm>
          <a:prstGeom prst="rect">
            <a:avLst/>
          </a:prstGeom>
        </p:spPr>
        <p:txBody>
          <a:bodyPr vert="horz" lIns="64291" tIns="32146" rIns="64291" bIns="32146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647" y="1534792"/>
            <a:ext cx="4039568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647" y="2174380"/>
            <a:ext cx="4039568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557" y="1534792"/>
            <a:ext cx="4041799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557" y="2174380"/>
            <a:ext cx="4041799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9" y="274588"/>
            <a:ext cx="8228707" cy="1143000"/>
          </a:xfrm>
          <a:prstGeom prst="rect">
            <a:avLst/>
          </a:prstGeom>
        </p:spPr>
        <p:txBody>
          <a:bodyPr vert="horz" lIns="64291" tIns="32146" rIns="64291" bIns="32146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89" y="4406802"/>
            <a:ext cx="7772176" cy="1361777"/>
          </a:xfrm>
        </p:spPr>
        <p:txBody>
          <a:bodyPr anchor="t"/>
          <a:lstStyle>
            <a:lvl1pPr algn="l">
              <a:defRPr sz="28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89" y="2906613"/>
            <a:ext cx="7772176" cy="1500188"/>
          </a:xfrm>
        </p:spPr>
        <p:txBody>
          <a:bodyPr anchor="b"/>
          <a:lstStyle>
            <a:lvl1pPr marL="0" indent="0">
              <a:buNone/>
              <a:defRPr sz="1400"/>
            </a:lvl1pPr>
            <a:lvl2pPr marL="321457" indent="0">
              <a:buNone/>
              <a:defRPr sz="1300"/>
            </a:lvl2pPr>
            <a:lvl3pPr marL="642915" indent="0">
              <a:buNone/>
              <a:defRPr sz="1100"/>
            </a:lvl3pPr>
            <a:lvl4pPr marL="964372" indent="0">
              <a:buNone/>
              <a:defRPr sz="1000"/>
            </a:lvl4pPr>
            <a:lvl5pPr marL="1285829" indent="0">
              <a:buNone/>
              <a:defRPr sz="1000"/>
            </a:lvl5pPr>
            <a:lvl6pPr marL="1607287" indent="0">
              <a:buNone/>
              <a:defRPr sz="1000"/>
            </a:lvl6pPr>
            <a:lvl7pPr marL="1928744" indent="0">
              <a:buNone/>
              <a:defRPr sz="1000"/>
            </a:lvl7pPr>
            <a:lvl8pPr marL="2250201" indent="0">
              <a:buNone/>
              <a:defRPr sz="1000"/>
            </a:lvl8pPr>
            <a:lvl9pPr marL="2571659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9" y="273474"/>
            <a:ext cx="3008189" cy="1161975"/>
          </a:xfrm>
          <a:prstGeom prst="rect">
            <a:avLst/>
          </a:prstGeom>
        </p:spPr>
        <p:txBody>
          <a:bodyPr vert="horz" lIns="64291" tIns="32146" rIns="64291" bIns="32146" anchor="b"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24" y="273473"/>
            <a:ext cx="5111130" cy="5852294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649" y="1435449"/>
            <a:ext cx="3008189" cy="4690318"/>
          </a:xfrm>
        </p:spPr>
        <p:txBody>
          <a:bodyPr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637" y="4800825"/>
            <a:ext cx="5486177" cy="567035"/>
          </a:xfrm>
          <a:prstGeom prst="rect">
            <a:avLst/>
          </a:prstGeom>
        </p:spPr>
        <p:txBody>
          <a:bodyPr vert="horz" lIns="64291" tIns="32146" rIns="64291" bIns="32146" anchor="b"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637" y="612801"/>
            <a:ext cx="5486177" cy="4114354"/>
          </a:xfrm>
        </p:spPr>
        <p:txBody>
          <a:bodyPr/>
          <a:lstStyle>
            <a:lvl1pPr marL="0" indent="0">
              <a:buNone/>
              <a:defRPr sz="2200"/>
            </a:lvl1pPr>
            <a:lvl2pPr marL="321457" indent="0">
              <a:buNone/>
              <a:defRPr sz="2000"/>
            </a:lvl2pPr>
            <a:lvl3pPr marL="642915" indent="0">
              <a:buNone/>
              <a:defRPr sz="1700"/>
            </a:lvl3pPr>
            <a:lvl4pPr marL="964372" indent="0">
              <a:buNone/>
              <a:defRPr sz="1400"/>
            </a:lvl4pPr>
            <a:lvl5pPr marL="1285829" indent="0">
              <a:buNone/>
              <a:defRPr sz="1400"/>
            </a:lvl5pPr>
            <a:lvl6pPr marL="1607287" indent="0">
              <a:buNone/>
              <a:defRPr sz="1400"/>
            </a:lvl6pPr>
            <a:lvl7pPr marL="1928744" indent="0">
              <a:buNone/>
              <a:defRPr sz="1400"/>
            </a:lvl7pPr>
            <a:lvl8pPr marL="2250201" indent="0">
              <a:buNone/>
              <a:defRPr sz="1400"/>
            </a:lvl8pPr>
            <a:lvl9pPr marL="2571659" indent="0">
              <a:buNone/>
              <a:defRPr sz="14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637" y="5367860"/>
            <a:ext cx="5486177" cy="804788"/>
          </a:xfrm>
        </p:spPr>
        <p:txBody>
          <a:bodyPr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9" y="274588"/>
            <a:ext cx="8228707" cy="1143000"/>
          </a:xfrm>
          <a:prstGeom prst="rect">
            <a:avLst/>
          </a:prstGeom>
        </p:spPr>
        <p:txBody>
          <a:bodyPr vert="horz" lIns="64291" tIns="32146" rIns="64291" bIns="32146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177" y="274589"/>
            <a:ext cx="2057176" cy="5690443"/>
          </a:xfrm>
          <a:prstGeom prst="rect">
            <a:avLst/>
          </a:prstGeom>
        </p:spPr>
        <p:txBody>
          <a:bodyPr vert="eaVert" lIns="64291" tIns="32146" rIns="64291" bIns="32146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647" y="274589"/>
            <a:ext cx="6064374" cy="569044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56" y="2130849"/>
            <a:ext cx="7773293" cy="147004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24" y="3886648"/>
            <a:ext cx="6400354" cy="1752451"/>
          </a:xfrm>
          <a:prstGeom prst="rect">
            <a:avLst/>
          </a:prstGeom>
        </p:spPr>
        <p:txBody>
          <a:bodyPr vert="horz" lIns="64291" tIns="32146" rIns="64291" bIns="32146"/>
          <a:lstStyle>
            <a:lvl1pPr marL="0" indent="0" algn="ctr">
              <a:buNone/>
              <a:defRPr/>
            </a:lvl1pPr>
            <a:lvl2pPr marL="321457" indent="0" algn="ctr">
              <a:buNone/>
              <a:defRPr/>
            </a:lvl2pPr>
            <a:lvl3pPr marL="642915" indent="0" algn="ctr">
              <a:buNone/>
              <a:defRPr/>
            </a:lvl3pPr>
            <a:lvl4pPr marL="964372" indent="0" algn="ctr">
              <a:buNone/>
              <a:defRPr/>
            </a:lvl4pPr>
            <a:lvl5pPr marL="1285829" indent="0" algn="ctr">
              <a:buNone/>
              <a:defRPr/>
            </a:lvl5pPr>
            <a:lvl6pPr marL="1607287" indent="0" algn="ctr">
              <a:buNone/>
              <a:defRPr/>
            </a:lvl6pPr>
            <a:lvl7pPr marL="1928744" indent="0" algn="ctr">
              <a:buNone/>
              <a:defRPr/>
            </a:lvl7pPr>
            <a:lvl8pPr marL="2250201" indent="0" algn="ctr">
              <a:buNone/>
              <a:defRPr/>
            </a:lvl8pPr>
            <a:lvl9pPr marL="2571659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649" y="1600648"/>
            <a:ext cx="8228707" cy="4525119"/>
          </a:xfrm>
          <a:prstGeom prst="rect">
            <a:avLst/>
          </a:prstGeom>
        </p:spPr>
        <p:txBody>
          <a:bodyPr vert="horz" lIns="64291" tIns="32146" rIns="64291" bIns="32146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89" y="4406802"/>
            <a:ext cx="7772176" cy="1361777"/>
          </a:xfrm>
        </p:spPr>
        <p:txBody>
          <a:bodyPr anchor="t"/>
          <a:lstStyle>
            <a:lvl1pPr algn="l">
              <a:defRPr sz="28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89" y="2906613"/>
            <a:ext cx="7772176" cy="1500188"/>
          </a:xfrm>
          <a:prstGeom prst="rect">
            <a:avLst/>
          </a:prstGeom>
        </p:spPr>
        <p:txBody>
          <a:bodyPr vert="horz" lIns="64291" tIns="32146" rIns="64291" bIns="32146" anchor="b"/>
          <a:lstStyle>
            <a:lvl1pPr marL="0" indent="0">
              <a:buNone/>
              <a:defRPr sz="1400"/>
            </a:lvl1pPr>
            <a:lvl2pPr marL="321457" indent="0">
              <a:buNone/>
              <a:defRPr sz="1300"/>
            </a:lvl2pPr>
            <a:lvl3pPr marL="642915" indent="0">
              <a:buNone/>
              <a:defRPr sz="1100"/>
            </a:lvl3pPr>
            <a:lvl4pPr marL="964372" indent="0">
              <a:buNone/>
              <a:defRPr sz="1000"/>
            </a:lvl4pPr>
            <a:lvl5pPr marL="1285829" indent="0">
              <a:buNone/>
              <a:defRPr sz="1000"/>
            </a:lvl5pPr>
            <a:lvl6pPr marL="1607287" indent="0">
              <a:buNone/>
              <a:defRPr sz="1000"/>
            </a:lvl6pPr>
            <a:lvl7pPr marL="1928744" indent="0">
              <a:buNone/>
              <a:defRPr sz="1000"/>
            </a:lvl7pPr>
            <a:lvl8pPr marL="2250201" indent="0">
              <a:buNone/>
              <a:defRPr sz="1000"/>
            </a:lvl8pPr>
            <a:lvl9pPr marL="2571659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649" y="1600648"/>
            <a:ext cx="4060775" cy="4525119"/>
          </a:xfrm>
          <a:prstGeom prst="rect">
            <a:avLst/>
          </a:prstGeom>
        </p:spPr>
        <p:txBody>
          <a:bodyPr vert="horz" lIns="64291" tIns="32146" rIns="64291" bIns="32146"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5581" y="1600648"/>
            <a:ext cx="4060775" cy="4525119"/>
          </a:xfrm>
          <a:prstGeom prst="rect">
            <a:avLst/>
          </a:prstGeom>
        </p:spPr>
        <p:txBody>
          <a:bodyPr vert="horz" lIns="64291" tIns="32146" rIns="64291" bIns="32146"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9" y="274588"/>
            <a:ext cx="8228707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647" y="1534792"/>
            <a:ext cx="4039568" cy="639589"/>
          </a:xfrm>
          <a:prstGeom prst="rect">
            <a:avLst/>
          </a:prstGeom>
        </p:spPr>
        <p:txBody>
          <a:bodyPr vert="horz" lIns="64291" tIns="32146" rIns="64291" bIns="32146"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647" y="2174380"/>
            <a:ext cx="4039568" cy="3951387"/>
          </a:xfrm>
          <a:prstGeom prst="rect">
            <a:avLst/>
          </a:prstGeom>
        </p:spPr>
        <p:txBody>
          <a:bodyPr vert="horz" lIns="64291" tIns="32146" rIns="64291" bIns="32146"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557" y="1534792"/>
            <a:ext cx="4041799" cy="639589"/>
          </a:xfrm>
          <a:prstGeom prst="rect">
            <a:avLst/>
          </a:prstGeom>
        </p:spPr>
        <p:txBody>
          <a:bodyPr vert="horz" lIns="64291" tIns="32146" rIns="64291" bIns="32146"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557" y="2174380"/>
            <a:ext cx="4041799" cy="3951387"/>
          </a:xfrm>
          <a:prstGeom prst="rect">
            <a:avLst/>
          </a:prstGeom>
        </p:spPr>
        <p:txBody>
          <a:bodyPr vert="horz" lIns="64291" tIns="32146" rIns="64291" bIns="32146"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2971" y="1946673"/>
            <a:ext cx="3625453" cy="4018359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5580" y="1946673"/>
            <a:ext cx="3625453" cy="4018359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9" y="273474"/>
            <a:ext cx="3008189" cy="1161975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24" y="273473"/>
            <a:ext cx="5111130" cy="5852294"/>
          </a:xfrm>
          <a:prstGeom prst="rect">
            <a:avLst/>
          </a:prstGeom>
        </p:spPr>
        <p:txBody>
          <a:bodyPr vert="horz" lIns="64291" tIns="32146" rIns="64291" bIns="32146"/>
          <a:lstStyle>
            <a:lvl1pPr>
              <a:defRPr sz="2200"/>
            </a:lvl1pPr>
            <a:lvl2pPr>
              <a:defRPr sz="20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649" y="1435449"/>
            <a:ext cx="3008189" cy="4690318"/>
          </a:xfrm>
          <a:prstGeom prst="rect">
            <a:avLst/>
          </a:prstGeom>
        </p:spPr>
        <p:txBody>
          <a:bodyPr vert="horz" lIns="64291" tIns="32146" rIns="64291" bIns="32146"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637" y="4800825"/>
            <a:ext cx="5486177" cy="567035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637" y="612801"/>
            <a:ext cx="5486177" cy="4114354"/>
          </a:xfrm>
          <a:prstGeom prst="rect">
            <a:avLst/>
          </a:prstGeom>
        </p:spPr>
        <p:txBody>
          <a:bodyPr vert="horz" lIns="64291" tIns="32146" rIns="64291" bIns="32146"/>
          <a:lstStyle>
            <a:lvl1pPr marL="0" indent="0">
              <a:buNone/>
              <a:defRPr sz="2200"/>
            </a:lvl1pPr>
            <a:lvl2pPr marL="321457" indent="0">
              <a:buNone/>
              <a:defRPr sz="2000"/>
            </a:lvl2pPr>
            <a:lvl3pPr marL="642915" indent="0">
              <a:buNone/>
              <a:defRPr sz="1700"/>
            </a:lvl3pPr>
            <a:lvl4pPr marL="964372" indent="0">
              <a:buNone/>
              <a:defRPr sz="1400"/>
            </a:lvl4pPr>
            <a:lvl5pPr marL="1285829" indent="0">
              <a:buNone/>
              <a:defRPr sz="1400"/>
            </a:lvl5pPr>
            <a:lvl6pPr marL="1607287" indent="0">
              <a:buNone/>
              <a:defRPr sz="1400"/>
            </a:lvl6pPr>
            <a:lvl7pPr marL="1928744" indent="0">
              <a:buNone/>
              <a:defRPr sz="1400"/>
            </a:lvl7pPr>
            <a:lvl8pPr marL="2250201" indent="0">
              <a:buNone/>
              <a:defRPr sz="1400"/>
            </a:lvl8pPr>
            <a:lvl9pPr marL="2571659" indent="0">
              <a:buNone/>
              <a:defRPr sz="14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637" y="5367860"/>
            <a:ext cx="5486177" cy="804788"/>
          </a:xfrm>
          <a:prstGeom prst="rect">
            <a:avLst/>
          </a:prstGeom>
        </p:spPr>
        <p:txBody>
          <a:bodyPr vert="horz" lIns="64291" tIns="32146" rIns="64291" bIns="32146"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649" y="1600648"/>
            <a:ext cx="8228707" cy="4525119"/>
          </a:xfrm>
          <a:prstGeom prst="rect">
            <a:avLst/>
          </a:prstGeom>
        </p:spPr>
        <p:txBody>
          <a:bodyPr vert="eaVert" lIns="64291" tIns="32146" rIns="64291" bIns="32146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177" y="1600648"/>
            <a:ext cx="2057176" cy="452511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647" y="1600648"/>
            <a:ext cx="6064374" cy="4525119"/>
          </a:xfrm>
          <a:prstGeom prst="rect">
            <a:avLst/>
          </a:prstGeom>
        </p:spPr>
        <p:txBody>
          <a:bodyPr vert="eaVert" lIns="64291" tIns="32146" rIns="64291" bIns="32146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56" y="2130849"/>
            <a:ext cx="7773293" cy="147004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24" y="3886648"/>
            <a:ext cx="6400354" cy="1752451"/>
          </a:xfrm>
        </p:spPr>
        <p:txBody>
          <a:bodyPr/>
          <a:lstStyle>
            <a:lvl1pPr marL="0" indent="0" algn="ctr">
              <a:buNone/>
              <a:defRPr/>
            </a:lvl1pPr>
            <a:lvl2pPr marL="321457" indent="0" algn="ctr">
              <a:buNone/>
              <a:defRPr/>
            </a:lvl2pPr>
            <a:lvl3pPr marL="642915" indent="0" algn="ctr">
              <a:buNone/>
              <a:defRPr/>
            </a:lvl3pPr>
            <a:lvl4pPr marL="964372" indent="0" algn="ctr">
              <a:buNone/>
              <a:defRPr/>
            </a:lvl4pPr>
            <a:lvl5pPr marL="1285829" indent="0" algn="ctr">
              <a:buNone/>
              <a:defRPr/>
            </a:lvl5pPr>
            <a:lvl6pPr marL="1607287" indent="0" algn="ctr">
              <a:buNone/>
              <a:defRPr/>
            </a:lvl6pPr>
            <a:lvl7pPr marL="1928744" indent="0" algn="ctr">
              <a:buNone/>
              <a:defRPr/>
            </a:lvl7pPr>
            <a:lvl8pPr marL="2250201" indent="0" algn="ctr">
              <a:buNone/>
              <a:defRPr/>
            </a:lvl8pPr>
            <a:lvl9pPr marL="2571659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89" y="4406802"/>
            <a:ext cx="7772176" cy="1361777"/>
          </a:xfrm>
        </p:spPr>
        <p:txBody>
          <a:bodyPr anchor="t"/>
          <a:lstStyle>
            <a:lvl1pPr algn="l">
              <a:defRPr sz="28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89" y="2906613"/>
            <a:ext cx="7772176" cy="1500188"/>
          </a:xfrm>
        </p:spPr>
        <p:txBody>
          <a:bodyPr anchor="b"/>
          <a:lstStyle>
            <a:lvl1pPr marL="0" indent="0">
              <a:buNone/>
              <a:defRPr sz="1400"/>
            </a:lvl1pPr>
            <a:lvl2pPr marL="321457" indent="0">
              <a:buNone/>
              <a:defRPr sz="1300"/>
            </a:lvl2pPr>
            <a:lvl3pPr marL="642915" indent="0">
              <a:buNone/>
              <a:defRPr sz="1100"/>
            </a:lvl3pPr>
            <a:lvl4pPr marL="964372" indent="0">
              <a:buNone/>
              <a:defRPr sz="1000"/>
            </a:lvl4pPr>
            <a:lvl5pPr marL="1285829" indent="0">
              <a:buNone/>
              <a:defRPr sz="1000"/>
            </a:lvl5pPr>
            <a:lvl6pPr marL="1607287" indent="0">
              <a:buNone/>
              <a:defRPr sz="1000"/>
            </a:lvl6pPr>
            <a:lvl7pPr marL="1928744" indent="0">
              <a:buNone/>
              <a:defRPr sz="1000"/>
            </a:lvl7pPr>
            <a:lvl8pPr marL="2250201" indent="0">
              <a:buNone/>
              <a:defRPr sz="1000"/>
            </a:lvl8pPr>
            <a:lvl9pPr marL="2571659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2971" y="3536156"/>
            <a:ext cx="3625453" cy="794742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5580" y="3536156"/>
            <a:ext cx="3625453" cy="794742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9" y="274588"/>
            <a:ext cx="8228707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647" y="1534792"/>
            <a:ext cx="4039568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647" y="2174380"/>
            <a:ext cx="4039568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557" y="1534792"/>
            <a:ext cx="4041799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557" y="2174380"/>
            <a:ext cx="4041799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9" y="274588"/>
            <a:ext cx="8228707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647" y="1534792"/>
            <a:ext cx="4039568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647" y="2174380"/>
            <a:ext cx="4039568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557" y="1534792"/>
            <a:ext cx="4041799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557" y="2174380"/>
            <a:ext cx="4041799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9" y="273474"/>
            <a:ext cx="3008189" cy="1161975"/>
          </a:xfrm>
        </p:spPr>
        <p:txBody>
          <a:bodyPr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24" y="273473"/>
            <a:ext cx="5111130" cy="5852294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649" y="1435449"/>
            <a:ext cx="3008189" cy="4690318"/>
          </a:xfrm>
        </p:spPr>
        <p:txBody>
          <a:bodyPr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637" y="4800825"/>
            <a:ext cx="5486177" cy="567035"/>
          </a:xfrm>
        </p:spPr>
        <p:txBody>
          <a:bodyPr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637" y="612801"/>
            <a:ext cx="5486177" cy="4114354"/>
          </a:xfrm>
        </p:spPr>
        <p:txBody>
          <a:bodyPr/>
          <a:lstStyle>
            <a:lvl1pPr marL="0" indent="0">
              <a:buNone/>
              <a:defRPr sz="2200"/>
            </a:lvl1pPr>
            <a:lvl2pPr marL="321457" indent="0">
              <a:buNone/>
              <a:defRPr sz="2000"/>
            </a:lvl2pPr>
            <a:lvl3pPr marL="642915" indent="0">
              <a:buNone/>
              <a:defRPr sz="1700"/>
            </a:lvl3pPr>
            <a:lvl4pPr marL="964372" indent="0">
              <a:buNone/>
              <a:defRPr sz="1400"/>
            </a:lvl4pPr>
            <a:lvl5pPr marL="1285829" indent="0">
              <a:buNone/>
              <a:defRPr sz="1400"/>
            </a:lvl5pPr>
            <a:lvl6pPr marL="1607287" indent="0">
              <a:buNone/>
              <a:defRPr sz="1400"/>
            </a:lvl6pPr>
            <a:lvl7pPr marL="1928744" indent="0">
              <a:buNone/>
              <a:defRPr sz="1400"/>
            </a:lvl7pPr>
            <a:lvl8pPr marL="2250201" indent="0">
              <a:buNone/>
              <a:defRPr sz="1400"/>
            </a:lvl8pPr>
            <a:lvl9pPr marL="2571659" indent="0">
              <a:buNone/>
              <a:defRPr sz="14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637" y="5367860"/>
            <a:ext cx="5486177" cy="804788"/>
          </a:xfrm>
        </p:spPr>
        <p:txBody>
          <a:bodyPr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11515" y="1151931"/>
            <a:ext cx="1839516" cy="317896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2971" y="1151931"/>
            <a:ext cx="5411391" cy="317896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56" y="2130849"/>
            <a:ext cx="7773293" cy="147004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24" y="3886648"/>
            <a:ext cx="6400354" cy="1752451"/>
          </a:xfrm>
          <a:prstGeom prst="rect">
            <a:avLst/>
          </a:prstGeom>
        </p:spPr>
        <p:txBody>
          <a:bodyPr vert="horz" lIns="64291" tIns="32146" rIns="64291" bIns="32146"/>
          <a:lstStyle>
            <a:lvl1pPr marL="0" indent="0" algn="ctr">
              <a:buNone/>
              <a:defRPr/>
            </a:lvl1pPr>
            <a:lvl2pPr marL="321457" indent="0" algn="ctr">
              <a:buNone/>
              <a:defRPr/>
            </a:lvl2pPr>
            <a:lvl3pPr marL="642915" indent="0" algn="ctr">
              <a:buNone/>
              <a:defRPr/>
            </a:lvl3pPr>
            <a:lvl4pPr marL="964372" indent="0" algn="ctr">
              <a:buNone/>
              <a:defRPr/>
            </a:lvl4pPr>
            <a:lvl5pPr marL="1285829" indent="0" algn="ctr">
              <a:buNone/>
              <a:defRPr/>
            </a:lvl5pPr>
            <a:lvl6pPr marL="1607287" indent="0" algn="ctr">
              <a:buNone/>
              <a:defRPr/>
            </a:lvl6pPr>
            <a:lvl7pPr marL="1928744" indent="0" algn="ctr">
              <a:buNone/>
              <a:defRPr/>
            </a:lvl7pPr>
            <a:lvl8pPr marL="2250201" indent="0" algn="ctr">
              <a:buNone/>
              <a:defRPr/>
            </a:lvl8pPr>
            <a:lvl9pPr marL="2571659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649" y="1600648"/>
            <a:ext cx="8228707" cy="4525119"/>
          </a:xfrm>
          <a:prstGeom prst="rect">
            <a:avLst/>
          </a:prstGeom>
        </p:spPr>
        <p:txBody>
          <a:bodyPr vert="horz" lIns="64291" tIns="32146" rIns="64291" bIns="32146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89" y="4406802"/>
            <a:ext cx="7772176" cy="1361777"/>
          </a:xfrm>
        </p:spPr>
        <p:txBody>
          <a:bodyPr anchor="t"/>
          <a:lstStyle>
            <a:lvl1pPr algn="l">
              <a:defRPr sz="28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89" y="2906613"/>
            <a:ext cx="7772176" cy="1500188"/>
          </a:xfrm>
          <a:prstGeom prst="rect">
            <a:avLst/>
          </a:prstGeom>
        </p:spPr>
        <p:txBody>
          <a:bodyPr vert="horz" lIns="64291" tIns="32146" rIns="64291" bIns="32146" anchor="b"/>
          <a:lstStyle>
            <a:lvl1pPr marL="0" indent="0">
              <a:buNone/>
              <a:defRPr sz="1400"/>
            </a:lvl1pPr>
            <a:lvl2pPr marL="321457" indent="0">
              <a:buNone/>
              <a:defRPr sz="1300"/>
            </a:lvl2pPr>
            <a:lvl3pPr marL="642915" indent="0">
              <a:buNone/>
              <a:defRPr sz="1100"/>
            </a:lvl3pPr>
            <a:lvl4pPr marL="964372" indent="0">
              <a:buNone/>
              <a:defRPr sz="1000"/>
            </a:lvl4pPr>
            <a:lvl5pPr marL="1285829" indent="0">
              <a:buNone/>
              <a:defRPr sz="1000"/>
            </a:lvl5pPr>
            <a:lvl6pPr marL="1607287" indent="0">
              <a:buNone/>
              <a:defRPr sz="1000"/>
            </a:lvl6pPr>
            <a:lvl7pPr marL="1928744" indent="0">
              <a:buNone/>
              <a:defRPr sz="1000"/>
            </a:lvl7pPr>
            <a:lvl8pPr marL="2250201" indent="0">
              <a:buNone/>
              <a:defRPr sz="1000"/>
            </a:lvl8pPr>
            <a:lvl9pPr marL="2571659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649" y="1600648"/>
            <a:ext cx="4060775" cy="4525119"/>
          </a:xfrm>
          <a:prstGeom prst="rect">
            <a:avLst/>
          </a:prstGeom>
        </p:spPr>
        <p:txBody>
          <a:bodyPr vert="horz" lIns="64291" tIns="32146" rIns="64291" bIns="32146"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5581" y="1600648"/>
            <a:ext cx="4060775" cy="4525119"/>
          </a:xfrm>
          <a:prstGeom prst="rect">
            <a:avLst/>
          </a:prstGeom>
        </p:spPr>
        <p:txBody>
          <a:bodyPr vert="horz" lIns="64291" tIns="32146" rIns="64291" bIns="32146"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9" y="274588"/>
            <a:ext cx="8228707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647" y="1534792"/>
            <a:ext cx="4039568" cy="639589"/>
          </a:xfrm>
          <a:prstGeom prst="rect">
            <a:avLst/>
          </a:prstGeom>
        </p:spPr>
        <p:txBody>
          <a:bodyPr vert="horz" lIns="64291" tIns="32146" rIns="64291" bIns="32146"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647" y="2174380"/>
            <a:ext cx="4039568" cy="3951387"/>
          </a:xfrm>
          <a:prstGeom prst="rect">
            <a:avLst/>
          </a:prstGeom>
        </p:spPr>
        <p:txBody>
          <a:bodyPr vert="horz" lIns="64291" tIns="32146" rIns="64291" bIns="32146"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557" y="1534792"/>
            <a:ext cx="4041799" cy="639589"/>
          </a:xfrm>
          <a:prstGeom prst="rect">
            <a:avLst/>
          </a:prstGeom>
        </p:spPr>
        <p:txBody>
          <a:bodyPr vert="horz" lIns="64291" tIns="32146" rIns="64291" bIns="32146"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557" y="2174380"/>
            <a:ext cx="4041799" cy="3951387"/>
          </a:xfrm>
          <a:prstGeom prst="rect">
            <a:avLst/>
          </a:prstGeom>
        </p:spPr>
        <p:txBody>
          <a:bodyPr vert="horz" lIns="64291" tIns="32146" rIns="64291" bIns="32146"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9" y="273474"/>
            <a:ext cx="3008189" cy="1161975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24" y="273473"/>
            <a:ext cx="5111130" cy="5852294"/>
          </a:xfrm>
          <a:prstGeom prst="rect">
            <a:avLst/>
          </a:prstGeom>
        </p:spPr>
        <p:txBody>
          <a:bodyPr vert="horz" lIns="64291" tIns="32146" rIns="64291" bIns="32146"/>
          <a:lstStyle>
            <a:lvl1pPr>
              <a:defRPr sz="2200"/>
            </a:lvl1pPr>
            <a:lvl2pPr>
              <a:defRPr sz="20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649" y="1435449"/>
            <a:ext cx="3008189" cy="4690318"/>
          </a:xfrm>
          <a:prstGeom prst="rect">
            <a:avLst/>
          </a:prstGeom>
        </p:spPr>
        <p:txBody>
          <a:bodyPr vert="horz" lIns="64291" tIns="32146" rIns="64291" bIns="32146"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637" y="4800825"/>
            <a:ext cx="5486177" cy="567035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637" y="612801"/>
            <a:ext cx="5486177" cy="4114354"/>
          </a:xfrm>
          <a:prstGeom prst="rect">
            <a:avLst/>
          </a:prstGeom>
        </p:spPr>
        <p:txBody>
          <a:bodyPr vert="horz" lIns="64291" tIns="32146" rIns="64291" bIns="32146"/>
          <a:lstStyle>
            <a:lvl1pPr marL="0" indent="0">
              <a:buNone/>
              <a:defRPr sz="2200"/>
            </a:lvl1pPr>
            <a:lvl2pPr marL="321457" indent="0">
              <a:buNone/>
              <a:defRPr sz="2000"/>
            </a:lvl2pPr>
            <a:lvl3pPr marL="642915" indent="0">
              <a:buNone/>
              <a:defRPr sz="1700"/>
            </a:lvl3pPr>
            <a:lvl4pPr marL="964372" indent="0">
              <a:buNone/>
              <a:defRPr sz="1400"/>
            </a:lvl4pPr>
            <a:lvl5pPr marL="1285829" indent="0">
              <a:buNone/>
              <a:defRPr sz="1400"/>
            </a:lvl5pPr>
            <a:lvl6pPr marL="1607287" indent="0">
              <a:buNone/>
              <a:defRPr sz="1400"/>
            </a:lvl6pPr>
            <a:lvl7pPr marL="1928744" indent="0">
              <a:buNone/>
              <a:defRPr sz="1400"/>
            </a:lvl7pPr>
            <a:lvl8pPr marL="2250201" indent="0">
              <a:buNone/>
              <a:defRPr sz="1400"/>
            </a:lvl8pPr>
            <a:lvl9pPr marL="2571659" indent="0">
              <a:buNone/>
              <a:defRPr sz="14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637" y="5367860"/>
            <a:ext cx="5486177" cy="804788"/>
          </a:xfrm>
          <a:prstGeom prst="rect">
            <a:avLst/>
          </a:prstGeom>
        </p:spPr>
        <p:txBody>
          <a:bodyPr vert="horz" lIns="64291" tIns="32146" rIns="64291" bIns="32146"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649" y="1600648"/>
            <a:ext cx="8228707" cy="4525119"/>
          </a:xfrm>
          <a:prstGeom prst="rect">
            <a:avLst/>
          </a:prstGeom>
        </p:spPr>
        <p:txBody>
          <a:bodyPr vert="eaVert" lIns="64291" tIns="32146" rIns="64291" bIns="32146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177" y="1600648"/>
            <a:ext cx="2057176" cy="47751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647" y="1600648"/>
            <a:ext cx="6064374" cy="4775150"/>
          </a:xfrm>
          <a:prstGeom prst="rect">
            <a:avLst/>
          </a:prstGeom>
        </p:spPr>
        <p:txBody>
          <a:bodyPr vert="eaVert" lIns="64291" tIns="32146" rIns="64291" bIns="32146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56" y="2130849"/>
            <a:ext cx="7773293" cy="147004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24" y="3886648"/>
            <a:ext cx="6400354" cy="1752451"/>
          </a:xfrm>
          <a:prstGeom prst="rect">
            <a:avLst/>
          </a:prstGeom>
        </p:spPr>
        <p:txBody>
          <a:bodyPr vert="horz" lIns="64291" tIns="32146" rIns="64291" bIns="32146"/>
          <a:lstStyle>
            <a:lvl1pPr marL="0" indent="0" algn="ctr">
              <a:buNone/>
              <a:defRPr/>
            </a:lvl1pPr>
            <a:lvl2pPr marL="321457" indent="0" algn="ctr">
              <a:buNone/>
              <a:defRPr/>
            </a:lvl2pPr>
            <a:lvl3pPr marL="642915" indent="0" algn="ctr">
              <a:buNone/>
              <a:defRPr/>
            </a:lvl3pPr>
            <a:lvl4pPr marL="964372" indent="0" algn="ctr">
              <a:buNone/>
              <a:defRPr/>
            </a:lvl4pPr>
            <a:lvl5pPr marL="1285829" indent="0" algn="ctr">
              <a:buNone/>
              <a:defRPr/>
            </a:lvl5pPr>
            <a:lvl6pPr marL="1607287" indent="0" algn="ctr">
              <a:buNone/>
              <a:defRPr/>
            </a:lvl6pPr>
            <a:lvl7pPr marL="1928744" indent="0" algn="ctr">
              <a:buNone/>
              <a:defRPr/>
            </a:lvl7pPr>
            <a:lvl8pPr marL="2250201" indent="0" algn="ctr">
              <a:buNone/>
              <a:defRPr/>
            </a:lvl8pPr>
            <a:lvl9pPr marL="2571659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649" y="1600648"/>
            <a:ext cx="8228707" cy="4525119"/>
          </a:xfrm>
          <a:prstGeom prst="rect">
            <a:avLst/>
          </a:prstGeom>
        </p:spPr>
        <p:txBody>
          <a:bodyPr vert="horz" lIns="64291" tIns="32146" rIns="64291" bIns="32146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89" y="4406802"/>
            <a:ext cx="7772176" cy="1361777"/>
          </a:xfrm>
        </p:spPr>
        <p:txBody>
          <a:bodyPr anchor="t"/>
          <a:lstStyle>
            <a:lvl1pPr algn="l">
              <a:defRPr sz="28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89" y="2906613"/>
            <a:ext cx="7772176" cy="1500188"/>
          </a:xfrm>
          <a:prstGeom prst="rect">
            <a:avLst/>
          </a:prstGeom>
        </p:spPr>
        <p:txBody>
          <a:bodyPr vert="horz" lIns="64291" tIns="32146" rIns="64291" bIns="32146" anchor="b"/>
          <a:lstStyle>
            <a:lvl1pPr marL="0" indent="0">
              <a:buNone/>
              <a:defRPr sz="1400"/>
            </a:lvl1pPr>
            <a:lvl2pPr marL="321457" indent="0">
              <a:buNone/>
              <a:defRPr sz="1300"/>
            </a:lvl2pPr>
            <a:lvl3pPr marL="642915" indent="0">
              <a:buNone/>
              <a:defRPr sz="1100"/>
            </a:lvl3pPr>
            <a:lvl4pPr marL="964372" indent="0">
              <a:buNone/>
              <a:defRPr sz="1000"/>
            </a:lvl4pPr>
            <a:lvl5pPr marL="1285829" indent="0">
              <a:buNone/>
              <a:defRPr sz="1000"/>
            </a:lvl5pPr>
            <a:lvl6pPr marL="1607287" indent="0">
              <a:buNone/>
              <a:defRPr sz="1000"/>
            </a:lvl6pPr>
            <a:lvl7pPr marL="1928744" indent="0">
              <a:buNone/>
              <a:defRPr sz="1000"/>
            </a:lvl7pPr>
            <a:lvl8pPr marL="2250201" indent="0">
              <a:buNone/>
              <a:defRPr sz="1000"/>
            </a:lvl8pPr>
            <a:lvl9pPr marL="2571659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649" y="1600648"/>
            <a:ext cx="4060775" cy="4525119"/>
          </a:xfrm>
          <a:prstGeom prst="rect">
            <a:avLst/>
          </a:prstGeom>
        </p:spPr>
        <p:txBody>
          <a:bodyPr vert="horz" lIns="64291" tIns="32146" rIns="64291" bIns="32146"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5581" y="1600648"/>
            <a:ext cx="4060775" cy="4525119"/>
          </a:xfrm>
          <a:prstGeom prst="rect">
            <a:avLst/>
          </a:prstGeom>
        </p:spPr>
        <p:txBody>
          <a:bodyPr vert="horz" lIns="64291" tIns="32146" rIns="64291" bIns="32146"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9" y="274588"/>
            <a:ext cx="8228707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647" y="1534792"/>
            <a:ext cx="4039568" cy="639589"/>
          </a:xfrm>
          <a:prstGeom prst="rect">
            <a:avLst/>
          </a:prstGeom>
        </p:spPr>
        <p:txBody>
          <a:bodyPr vert="horz" lIns="64291" tIns="32146" rIns="64291" bIns="32146"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647" y="2174380"/>
            <a:ext cx="4039568" cy="3951387"/>
          </a:xfrm>
          <a:prstGeom prst="rect">
            <a:avLst/>
          </a:prstGeom>
        </p:spPr>
        <p:txBody>
          <a:bodyPr vert="horz" lIns="64291" tIns="32146" rIns="64291" bIns="32146"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557" y="1534792"/>
            <a:ext cx="4041799" cy="639589"/>
          </a:xfrm>
          <a:prstGeom prst="rect">
            <a:avLst/>
          </a:prstGeom>
        </p:spPr>
        <p:txBody>
          <a:bodyPr vert="horz" lIns="64291" tIns="32146" rIns="64291" bIns="32146"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557" y="2174380"/>
            <a:ext cx="4041799" cy="3951387"/>
          </a:xfrm>
          <a:prstGeom prst="rect">
            <a:avLst/>
          </a:prstGeom>
        </p:spPr>
        <p:txBody>
          <a:bodyPr vert="horz" lIns="64291" tIns="32146" rIns="64291" bIns="32146"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9" y="273474"/>
            <a:ext cx="3008189" cy="1161975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24" y="273473"/>
            <a:ext cx="5111130" cy="5852294"/>
          </a:xfrm>
          <a:prstGeom prst="rect">
            <a:avLst/>
          </a:prstGeom>
        </p:spPr>
        <p:txBody>
          <a:bodyPr vert="horz" lIns="64291" tIns="32146" rIns="64291" bIns="32146"/>
          <a:lstStyle>
            <a:lvl1pPr>
              <a:defRPr sz="2200"/>
            </a:lvl1pPr>
            <a:lvl2pPr>
              <a:defRPr sz="20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649" y="1435449"/>
            <a:ext cx="3008189" cy="4690318"/>
          </a:xfrm>
          <a:prstGeom prst="rect">
            <a:avLst/>
          </a:prstGeom>
        </p:spPr>
        <p:txBody>
          <a:bodyPr vert="horz" lIns="64291" tIns="32146" rIns="64291" bIns="32146"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637" y="4800825"/>
            <a:ext cx="5486177" cy="567035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637" y="612801"/>
            <a:ext cx="5486177" cy="4114354"/>
          </a:xfrm>
          <a:prstGeom prst="rect">
            <a:avLst/>
          </a:prstGeom>
        </p:spPr>
        <p:txBody>
          <a:bodyPr vert="horz" lIns="64291" tIns="32146" rIns="64291" bIns="32146"/>
          <a:lstStyle>
            <a:lvl1pPr marL="0" indent="0">
              <a:buNone/>
              <a:defRPr sz="2200"/>
            </a:lvl1pPr>
            <a:lvl2pPr marL="321457" indent="0">
              <a:buNone/>
              <a:defRPr sz="2000"/>
            </a:lvl2pPr>
            <a:lvl3pPr marL="642915" indent="0">
              <a:buNone/>
              <a:defRPr sz="1700"/>
            </a:lvl3pPr>
            <a:lvl4pPr marL="964372" indent="0">
              <a:buNone/>
              <a:defRPr sz="1400"/>
            </a:lvl4pPr>
            <a:lvl5pPr marL="1285829" indent="0">
              <a:buNone/>
              <a:defRPr sz="1400"/>
            </a:lvl5pPr>
            <a:lvl6pPr marL="1607287" indent="0">
              <a:buNone/>
              <a:defRPr sz="1400"/>
            </a:lvl6pPr>
            <a:lvl7pPr marL="1928744" indent="0">
              <a:buNone/>
              <a:defRPr sz="1400"/>
            </a:lvl7pPr>
            <a:lvl8pPr marL="2250201" indent="0">
              <a:buNone/>
              <a:defRPr sz="1400"/>
            </a:lvl8pPr>
            <a:lvl9pPr marL="2571659" indent="0">
              <a:buNone/>
              <a:defRPr sz="14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637" y="5367860"/>
            <a:ext cx="5486177" cy="804788"/>
          </a:xfrm>
          <a:prstGeom prst="rect">
            <a:avLst/>
          </a:prstGeom>
        </p:spPr>
        <p:txBody>
          <a:bodyPr vert="horz" lIns="64291" tIns="32146" rIns="64291" bIns="32146"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649" y="1600648"/>
            <a:ext cx="8228707" cy="4525119"/>
          </a:xfrm>
          <a:prstGeom prst="rect">
            <a:avLst/>
          </a:prstGeom>
        </p:spPr>
        <p:txBody>
          <a:bodyPr vert="eaVert" lIns="64291" tIns="32146" rIns="64291" bIns="32146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177" y="1600648"/>
            <a:ext cx="2057176" cy="47751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647" y="1600648"/>
            <a:ext cx="6064374" cy="4775150"/>
          </a:xfrm>
          <a:prstGeom prst="rect">
            <a:avLst/>
          </a:prstGeom>
        </p:spPr>
        <p:txBody>
          <a:bodyPr vert="eaVert" lIns="64291" tIns="32146" rIns="64291" bIns="32146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56" y="2130849"/>
            <a:ext cx="7773293" cy="147004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24" y="3886648"/>
            <a:ext cx="6400354" cy="1752451"/>
          </a:xfrm>
        </p:spPr>
        <p:txBody>
          <a:bodyPr/>
          <a:lstStyle>
            <a:lvl1pPr marL="0" indent="0" algn="ctr">
              <a:buNone/>
              <a:defRPr/>
            </a:lvl1pPr>
            <a:lvl2pPr marL="321457" indent="0" algn="ctr">
              <a:buNone/>
              <a:defRPr/>
            </a:lvl2pPr>
            <a:lvl3pPr marL="642915" indent="0" algn="ctr">
              <a:buNone/>
              <a:defRPr/>
            </a:lvl3pPr>
            <a:lvl4pPr marL="964372" indent="0" algn="ctr">
              <a:buNone/>
              <a:defRPr/>
            </a:lvl4pPr>
            <a:lvl5pPr marL="1285829" indent="0" algn="ctr">
              <a:buNone/>
              <a:defRPr/>
            </a:lvl5pPr>
            <a:lvl6pPr marL="1607287" indent="0" algn="ctr">
              <a:buNone/>
              <a:defRPr/>
            </a:lvl6pPr>
            <a:lvl7pPr marL="1928744" indent="0" algn="ctr">
              <a:buNone/>
              <a:defRPr/>
            </a:lvl7pPr>
            <a:lvl8pPr marL="2250201" indent="0" algn="ctr">
              <a:buNone/>
              <a:defRPr/>
            </a:lvl8pPr>
            <a:lvl9pPr marL="2571659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9" y="273474"/>
            <a:ext cx="3008189" cy="1161975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24" y="273473"/>
            <a:ext cx="5111130" cy="5852294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649" y="1435449"/>
            <a:ext cx="3008189" cy="4690318"/>
          </a:xfrm>
        </p:spPr>
        <p:txBody>
          <a:bodyPr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89" y="4406802"/>
            <a:ext cx="7772176" cy="1361777"/>
          </a:xfrm>
        </p:spPr>
        <p:txBody>
          <a:bodyPr anchor="t"/>
          <a:lstStyle>
            <a:lvl1pPr algn="l">
              <a:defRPr sz="28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89" y="2906613"/>
            <a:ext cx="7772176" cy="1500188"/>
          </a:xfrm>
        </p:spPr>
        <p:txBody>
          <a:bodyPr anchor="b"/>
          <a:lstStyle>
            <a:lvl1pPr marL="0" indent="0">
              <a:buNone/>
              <a:defRPr sz="1400"/>
            </a:lvl1pPr>
            <a:lvl2pPr marL="321457" indent="0">
              <a:buNone/>
              <a:defRPr sz="1300"/>
            </a:lvl2pPr>
            <a:lvl3pPr marL="642915" indent="0">
              <a:buNone/>
              <a:defRPr sz="1100"/>
            </a:lvl3pPr>
            <a:lvl4pPr marL="964372" indent="0">
              <a:buNone/>
              <a:defRPr sz="1000"/>
            </a:lvl4pPr>
            <a:lvl5pPr marL="1285829" indent="0">
              <a:buNone/>
              <a:defRPr sz="1000"/>
            </a:lvl5pPr>
            <a:lvl6pPr marL="1607287" indent="0">
              <a:buNone/>
              <a:defRPr sz="1000"/>
            </a:lvl6pPr>
            <a:lvl7pPr marL="1928744" indent="0">
              <a:buNone/>
              <a:defRPr sz="1000"/>
            </a:lvl7pPr>
            <a:lvl8pPr marL="2250201" indent="0">
              <a:buNone/>
              <a:defRPr sz="1000"/>
            </a:lvl8pPr>
            <a:lvl9pPr marL="2571659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6484" y="3366493"/>
            <a:ext cx="2009180" cy="2321719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62820" y="3366493"/>
            <a:ext cx="2009180" cy="2321719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9" y="274588"/>
            <a:ext cx="8228707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647" y="1534792"/>
            <a:ext cx="4039568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647" y="2174380"/>
            <a:ext cx="4039568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557" y="1534792"/>
            <a:ext cx="4041799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557" y="2174380"/>
            <a:ext cx="4041799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9" y="273474"/>
            <a:ext cx="3008189" cy="1161975"/>
          </a:xfrm>
        </p:spPr>
        <p:txBody>
          <a:bodyPr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24" y="273473"/>
            <a:ext cx="5111130" cy="5852294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649" y="1435449"/>
            <a:ext cx="3008189" cy="4690318"/>
          </a:xfrm>
        </p:spPr>
        <p:txBody>
          <a:bodyPr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637" y="4800825"/>
            <a:ext cx="5486177" cy="567035"/>
          </a:xfrm>
        </p:spPr>
        <p:txBody>
          <a:bodyPr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637" y="612801"/>
            <a:ext cx="5486177" cy="4114354"/>
          </a:xfrm>
        </p:spPr>
        <p:txBody>
          <a:bodyPr/>
          <a:lstStyle>
            <a:lvl1pPr marL="0" indent="0">
              <a:buNone/>
              <a:defRPr sz="2200"/>
            </a:lvl1pPr>
            <a:lvl2pPr marL="321457" indent="0">
              <a:buNone/>
              <a:defRPr sz="2000"/>
            </a:lvl2pPr>
            <a:lvl3pPr marL="642915" indent="0">
              <a:buNone/>
              <a:defRPr sz="1700"/>
            </a:lvl3pPr>
            <a:lvl4pPr marL="964372" indent="0">
              <a:buNone/>
              <a:defRPr sz="1400"/>
            </a:lvl4pPr>
            <a:lvl5pPr marL="1285829" indent="0">
              <a:buNone/>
              <a:defRPr sz="1400"/>
            </a:lvl5pPr>
            <a:lvl6pPr marL="1607287" indent="0">
              <a:buNone/>
              <a:defRPr sz="1400"/>
            </a:lvl6pPr>
            <a:lvl7pPr marL="1928744" indent="0">
              <a:buNone/>
              <a:defRPr sz="1400"/>
            </a:lvl7pPr>
            <a:lvl8pPr marL="2250201" indent="0">
              <a:buNone/>
              <a:defRPr sz="1400"/>
            </a:lvl8pPr>
            <a:lvl9pPr marL="2571659" indent="0">
              <a:buNone/>
              <a:defRPr sz="14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637" y="5367860"/>
            <a:ext cx="5486177" cy="804788"/>
          </a:xfrm>
        </p:spPr>
        <p:txBody>
          <a:bodyPr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540623" y="991195"/>
            <a:ext cx="1031379" cy="4697016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6485" y="991195"/>
            <a:ext cx="2986980" cy="4697016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56" y="2130849"/>
            <a:ext cx="7773293" cy="147004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24" y="3886648"/>
            <a:ext cx="6400354" cy="1752451"/>
          </a:xfrm>
        </p:spPr>
        <p:txBody>
          <a:bodyPr/>
          <a:lstStyle>
            <a:lvl1pPr marL="0" indent="0" algn="ctr">
              <a:buNone/>
              <a:defRPr/>
            </a:lvl1pPr>
            <a:lvl2pPr marL="321457" indent="0" algn="ctr">
              <a:buNone/>
              <a:defRPr/>
            </a:lvl2pPr>
            <a:lvl3pPr marL="642915" indent="0" algn="ctr">
              <a:buNone/>
              <a:defRPr/>
            </a:lvl3pPr>
            <a:lvl4pPr marL="964372" indent="0" algn="ctr">
              <a:buNone/>
              <a:defRPr/>
            </a:lvl4pPr>
            <a:lvl5pPr marL="1285829" indent="0" algn="ctr">
              <a:buNone/>
              <a:defRPr/>
            </a:lvl5pPr>
            <a:lvl6pPr marL="1607287" indent="0" algn="ctr">
              <a:buNone/>
              <a:defRPr/>
            </a:lvl6pPr>
            <a:lvl7pPr marL="1928744" indent="0" algn="ctr">
              <a:buNone/>
              <a:defRPr/>
            </a:lvl7pPr>
            <a:lvl8pPr marL="2250201" indent="0" algn="ctr">
              <a:buNone/>
              <a:defRPr/>
            </a:lvl8pPr>
            <a:lvl9pPr marL="2571659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637" y="4800825"/>
            <a:ext cx="5486177" cy="567035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637" y="612801"/>
            <a:ext cx="5486177" cy="4114354"/>
          </a:xfrm>
        </p:spPr>
        <p:txBody>
          <a:bodyPr/>
          <a:lstStyle>
            <a:lvl1pPr marL="0" indent="0">
              <a:buNone/>
              <a:defRPr sz="2200"/>
            </a:lvl1pPr>
            <a:lvl2pPr marL="321457" indent="0">
              <a:buNone/>
              <a:defRPr sz="2000"/>
            </a:lvl2pPr>
            <a:lvl3pPr marL="642915" indent="0">
              <a:buNone/>
              <a:defRPr sz="1700"/>
            </a:lvl3pPr>
            <a:lvl4pPr marL="964372" indent="0">
              <a:buNone/>
              <a:defRPr sz="1400"/>
            </a:lvl4pPr>
            <a:lvl5pPr marL="1285829" indent="0">
              <a:buNone/>
              <a:defRPr sz="1400"/>
            </a:lvl5pPr>
            <a:lvl6pPr marL="1607287" indent="0">
              <a:buNone/>
              <a:defRPr sz="1400"/>
            </a:lvl6pPr>
            <a:lvl7pPr marL="1928744" indent="0">
              <a:buNone/>
              <a:defRPr sz="1400"/>
            </a:lvl7pPr>
            <a:lvl8pPr marL="2250201" indent="0">
              <a:buNone/>
              <a:defRPr sz="1400"/>
            </a:lvl8pPr>
            <a:lvl9pPr marL="2571659" indent="0">
              <a:buNone/>
              <a:defRPr sz="14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637" y="5367860"/>
            <a:ext cx="5486177" cy="804788"/>
          </a:xfrm>
        </p:spPr>
        <p:txBody>
          <a:bodyPr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89" y="4406802"/>
            <a:ext cx="7772176" cy="1361777"/>
          </a:xfrm>
        </p:spPr>
        <p:txBody>
          <a:bodyPr anchor="t"/>
          <a:lstStyle>
            <a:lvl1pPr algn="l">
              <a:defRPr sz="28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89" y="2906613"/>
            <a:ext cx="7772176" cy="1500188"/>
          </a:xfrm>
        </p:spPr>
        <p:txBody>
          <a:bodyPr anchor="b"/>
          <a:lstStyle>
            <a:lvl1pPr marL="0" indent="0">
              <a:buNone/>
              <a:defRPr sz="1400"/>
            </a:lvl1pPr>
            <a:lvl2pPr marL="321457" indent="0">
              <a:buNone/>
              <a:defRPr sz="1300"/>
            </a:lvl2pPr>
            <a:lvl3pPr marL="642915" indent="0">
              <a:buNone/>
              <a:defRPr sz="1100"/>
            </a:lvl3pPr>
            <a:lvl4pPr marL="964372" indent="0">
              <a:buNone/>
              <a:defRPr sz="1000"/>
            </a:lvl4pPr>
            <a:lvl5pPr marL="1285829" indent="0">
              <a:buNone/>
              <a:defRPr sz="1000"/>
            </a:lvl5pPr>
            <a:lvl6pPr marL="1607287" indent="0">
              <a:buNone/>
              <a:defRPr sz="1000"/>
            </a:lvl6pPr>
            <a:lvl7pPr marL="1928744" indent="0">
              <a:buNone/>
              <a:defRPr sz="1000"/>
            </a:lvl7pPr>
            <a:lvl8pPr marL="2250201" indent="0">
              <a:buNone/>
              <a:defRPr sz="1000"/>
            </a:lvl8pPr>
            <a:lvl9pPr marL="2571659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6484" y="3366493"/>
            <a:ext cx="2009180" cy="2321719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62820" y="3366493"/>
            <a:ext cx="2009180" cy="2321719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9" y="274588"/>
            <a:ext cx="8228707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647" y="1534792"/>
            <a:ext cx="4039568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647" y="2174380"/>
            <a:ext cx="4039568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557" y="1534792"/>
            <a:ext cx="4041799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557" y="2174380"/>
            <a:ext cx="4041799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9" y="273474"/>
            <a:ext cx="3008189" cy="1161975"/>
          </a:xfrm>
        </p:spPr>
        <p:txBody>
          <a:bodyPr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24" y="273473"/>
            <a:ext cx="5111130" cy="5852294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649" y="1435449"/>
            <a:ext cx="3008189" cy="4690318"/>
          </a:xfrm>
        </p:spPr>
        <p:txBody>
          <a:bodyPr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637" y="4800825"/>
            <a:ext cx="5486177" cy="567035"/>
          </a:xfrm>
        </p:spPr>
        <p:txBody>
          <a:bodyPr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637" y="612801"/>
            <a:ext cx="5486177" cy="4114354"/>
          </a:xfrm>
        </p:spPr>
        <p:txBody>
          <a:bodyPr/>
          <a:lstStyle>
            <a:lvl1pPr marL="0" indent="0">
              <a:buNone/>
              <a:defRPr sz="2200"/>
            </a:lvl1pPr>
            <a:lvl2pPr marL="321457" indent="0">
              <a:buNone/>
              <a:defRPr sz="2000"/>
            </a:lvl2pPr>
            <a:lvl3pPr marL="642915" indent="0">
              <a:buNone/>
              <a:defRPr sz="1700"/>
            </a:lvl3pPr>
            <a:lvl4pPr marL="964372" indent="0">
              <a:buNone/>
              <a:defRPr sz="1400"/>
            </a:lvl4pPr>
            <a:lvl5pPr marL="1285829" indent="0">
              <a:buNone/>
              <a:defRPr sz="1400"/>
            </a:lvl5pPr>
            <a:lvl6pPr marL="1607287" indent="0">
              <a:buNone/>
              <a:defRPr sz="1400"/>
            </a:lvl6pPr>
            <a:lvl7pPr marL="1928744" indent="0">
              <a:buNone/>
              <a:defRPr sz="1400"/>
            </a:lvl7pPr>
            <a:lvl8pPr marL="2250201" indent="0">
              <a:buNone/>
              <a:defRPr sz="1400"/>
            </a:lvl8pPr>
            <a:lvl9pPr marL="2571659" indent="0">
              <a:buNone/>
              <a:defRPr sz="14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637" y="5367860"/>
            <a:ext cx="5486177" cy="804788"/>
          </a:xfrm>
        </p:spPr>
        <p:txBody>
          <a:bodyPr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540623" y="991195"/>
            <a:ext cx="1031379" cy="4697016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6485" y="991195"/>
            <a:ext cx="2986980" cy="4697016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893763" y="179388"/>
            <a:ext cx="7358062" cy="1714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35717" tIns="35717" rIns="35717" bIns="3571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/>
              </a:rPr>
              <a:t>Click to edit Master title style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3763" y="1946275"/>
            <a:ext cx="7358062" cy="40179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35717" tIns="35717" rIns="35717" bIns="3571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/>
              </a:rPr>
              <a:t>Click to edit Master text styles</a:t>
            </a:r>
          </a:p>
          <a:p>
            <a:pPr lvl="1"/>
            <a:r>
              <a:rPr lang="en-US" smtClean="0">
                <a:sym typeface="Gill Sans"/>
              </a:rPr>
              <a:t>Second level</a:t>
            </a:r>
          </a:p>
          <a:p>
            <a:pPr lvl="2"/>
            <a:r>
              <a:rPr lang="en-US" smtClean="0">
                <a:sym typeface="Gill Sans"/>
              </a:rPr>
              <a:t>Third level</a:t>
            </a:r>
          </a:p>
          <a:p>
            <a:pPr lvl="3"/>
            <a:r>
              <a:rPr lang="en-US" smtClean="0">
                <a:sym typeface="Gill Sans"/>
              </a:rPr>
              <a:t>Fourth level</a:t>
            </a:r>
          </a:p>
          <a:p>
            <a:pPr lvl="4"/>
            <a:r>
              <a:rPr lang="en-US" smtClean="0">
                <a:sym typeface="Gill Sans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  <p:sldLayoutId id="2147483826" r:id="rId8"/>
    <p:sldLayoutId id="2147483827" r:id="rId9"/>
    <p:sldLayoutId id="2147483828" r:id="rId10"/>
    <p:sldLayoutId id="2147483829" r:id="rId11"/>
  </p:sldLayoutIdLst>
  <p:transition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+mj-lt"/>
          <a:ea typeface="+mj-ea"/>
          <a:cs typeface="+mj-cs"/>
          <a:sym typeface="Gill San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/>
        </a:defRPr>
      </a:lvl5pPr>
      <a:lvl6pPr marL="321457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6pPr>
      <a:lvl7pPr marL="642915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7pPr>
      <a:lvl8pPr marL="964372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8pPr>
      <a:lvl9pPr marL="1285829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9pPr>
    </p:titleStyle>
    <p:bodyStyle>
      <a:lvl1pPr marL="588963" indent="-401638" algn="l" rtl="0" eaLnBrk="0" fontAlgn="base" hangingPunct="0">
        <a:spcBef>
          <a:spcPts val="1688"/>
        </a:spcBef>
        <a:spcAft>
          <a:spcPct val="0"/>
        </a:spcAft>
        <a:buSzPct val="171000"/>
        <a:buFont typeface="Gill Sans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/>
        </a:defRPr>
      </a:lvl1pPr>
      <a:lvl2pPr marL="901700" indent="-401638" algn="l" rtl="0" eaLnBrk="0" fontAlgn="base" hangingPunct="0">
        <a:spcBef>
          <a:spcPts val="1688"/>
        </a:spcBef>
        <a:spcAft>
          <a:spcPct val="0"/>
        </a:spcAft>
        <a:buSzPct val="171000"/>
        <a:buFont typeface="Gill Sans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/>
        </a:defRPr>
      </a:lvl2pPr>
      <a:lvl3pPr marL="1212850" indent="-401638" algn="l" rtl="0" eaLnBrk="0" fontAlgn="base" hangingPunct="0">
        <a:spcBef>
          <a:spcPts val="1688"/>
        </a:spcBef>
        <a:spcAft>
          <a:spcPct val="0"/>
        </a:spcAft>
        <a:buSzPct val="171000"/>
        <a:buFont typeface="Gill Sans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/>
        </a:defRPr>
      </a:lvl3pPr>
      <a:lvl4pPr marL="1525588" indent="-401638" algn="l" rtl="0" eaLnBrk="0" fontAlgn="base" hangingPunct="0">
        <a:spcBef>
          <a:spcPts val="1688"/>
        </a:spcBef>
        <a:spcAft>
          <a:spcPct val="0"/>
        </a:spcAft>
        <a:buSzPct val="171000"/>
        <a:buFont typeface="Gill Sans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/>
        </a:defRPr>
      </a:lvl4pPr>
      <a:lvl5pPr marL="1838325" indent="-401638" algn="l" rtl="0" eaLnBrk="0" fontAlgn="base" hangingPunct="0">
        <a:spcBef>
          <a:spcPts val="1688"/>
        </a:spcBef>
        <a:spcAft>
          <a:spcPct val="0"/>
        </a:spcAft>
        <a:buSzPct val="171000"/>
        <a:buFont typeface="Gill Sans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/>
        </a:defRPr>
      </a:lvl5pPr>
      <a:lvl6pPr marL="2160908" indent="-401822" algn="l" rtl="0" fontAlgn="base">
        <a:spcBef>
          <a:spcPts val="1687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2482365" indent="-401822" algn="l" rtl="0" fontAlgn="base">
        <a:spcBef>
          <a:spcPts val="1687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2803822" indent="-401822" algn="l" rtl="0" fontAlgn="base">
        <a:spcBef>
          <a:spcPts val="1687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3125280" indent="-401822" algn="l" rtl="0" fontAlgn="base">
        <a:spcBef>
          <a:spcPts val="1687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457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915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4372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5829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7287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8744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50201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71659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893763" y="179388"/>
            <a:ext cx="7358062" cy="1714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35717" tIns="35717" rIns="35717" bIns="3571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8" r:id="rId1"/>
    <p:sldLayoutId id="2147483919" r:id="rId2"/>
    <p:sldLayoutId id="2147483920" r:id="rId3"/>
    <p:sldLayoutId id="2147483921" r:id="rId4"/>
    <p:sldLayoutId id="2147483922" r:id="rId5"/>
    <p:sldLayoutId id="2147483923" r:id="rId6"/>
    <p:sldLayoutId id="2147483924" r:id="rId7"/>
    <p:sldLayoutId id="2147483925" r:id="rId8"/>
    <p:sldLayoutId id="2147483926" r:id="rId9"/>
    <p:sldLayoutId id="2147483927" r:id="rId10"/>
    <p:sldLayoutId id="2147483928" r:id="rId11"/>
  </p:sldLayoutIdLst>
  <p:transition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+mj-lt"/>
          <a:ea typeface="+mj-ea"/>
          <a:cs typeface="+mj-cs"/>
          <a:sym typeface="Gill San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/>
        </a:defRPr>
      </a:lvl5pPr>
      <a:lvl6pPr marL="321457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6pPr>
      <a:lvl7pPr marL="642915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7pPr>
      <a:lvl8pPr marL="964372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8pPr>
      <a:lvl9pPr marL="1285829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9pPr>
    </p:titleStyle>
    <p:bodyStyle>
      <a:lvl1pPr marL="623888" indent="-401638" algn="l" rtl="0" eaLnBrk="0" fontAlgn="base" hangingPunct="0">
        <a:spcBef>
          <a:spcPts val="1688"/>
        </a:spcBef>
        <a:spcAft>
          <a:spcPct val="0"/>
        </a:spcAft>
        <a:buSzPct val="171000"/>
        <a:buFont typeface="Gill Sans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/>
        </a:defRPr>
      </a:lvl1pPr>
      <a:lvl2pPr marL="936625" indent="-401638" algn="l" rtl="0" eaLnBrk="0" fontAlgn="base" hangingPunct="0">
        <a:spcBef>
          <a:spcPts val="1688"/>
        </a:spcBef>
        <a:spcAft>
          <a:spcPct val="0"/>
        </a:spcAft>
        <a:buSzPct val="171000"/>
        <a:buFont typeface="Gill Sans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/>
        </a:defRPr>
      </a:lvl2pPr>
      <a:lvl3pPr marL="1249363" indent="-401638" algn="l" rtl="0" eaLnBrk="0" fontAlgn="base" hangingPunct="0">
        <a:spcBef>
          <a:spcPts val="1688"/>
        </a:spcBef>
        <a:spcAft>
          <a:spcPct val="0"/>
        </a:spcAft>
        <a:buSzPct val="171000"/>
        <a:buFont typeface="Gill Sans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/>
        </a:defRPr>
      </a:lvl3pPr>
      <a:lvl4pPr marL="1562100" indent="-401638" algn="l" rtl="0" eaLnBrk="0" fontAlgn="base" hangingPunct="0">
        <a:spcBef>
          <a:spcPts val="1688"/>
        </a:spcBef>
        <a:spcAft>
          <a:spcPct val="0"/>
        </a:spcAft>
        <a:buSzPct val="171000"/>
        <a:buFont typeface="Gill Sans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/>
        </a:defRPr>
      </a:lvl4pPr>
      <a:lvl5pPr marL="1874838" indent="-401638" algn="l" rtl="0" eaLnBrk="0" fontAlgn="base" hangingPunct="0">
        <a:spcBef>
          <a:spcPts val="1688"/>
        </a:spcBef>
        <a:spcAft>
          <a:spcPct val="0"/>
        </a:spcAft>
        <a:buSzPct val="171000"/>
        <a:buFont typeface="Gill Sans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/>
        </a:defRPr>
      </a:lvl5pPr>
      <a:lvl6pPr marL="2196625" indent="-401822" algn="l" rtl="0" fontAlgn="base">
        <a:spcBef>
          <a:spcPts val="1687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2518082" indent="-401822" algn="l" rtl="0" fontAlgn="base">
        <a:spcBef>
          <a:spcPts val="1687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2839540" indent="-401822" algn="l" rtl="0" fontAlgn="base">
        <a:spcBef>
          <a:spcPts val="1687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3160997" indent="-401822" algn="l" rtl="0" fontAlgn="base">
        <a:spcBef>
          <a:spcPts val="1687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457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915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4372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5829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7287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8744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50201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71659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929" r:id="rId1"/>
    <p:sldLayoutId id="2147483930" r:id="rId2"/>
    <p:sldLayoutId id="2147483931" r:id="rId3"/>
    <p:sldLayoutId id="2147483932" r:id="rId4"/>
    <p:sldLayoutId id="2147483933" r:id="rId5"/>
    <p:sldLayoutId id="2147483934" r:id="rId6"/>
    <p:sldLayoutId id="2147483935" r:id="rId7"/>
    <p:sldLayoutId id="2147483936" r:id="rId8"/>
    <p:sldLayoutId id="2147483937" r:id="rId9"/>
    <p:sldLayoutId id="2147483938" r:id="rId10"/>
    <p:sldLayoutId id="2147483939" r:id="rId11"/>
  </p:sldLayoutIdLst>
  <p:transition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+mj-lt"/>
          <a:ea typeface="+mj-ea"/>
          <a:cs typeface="+mj-cs"/>
          <a:sym typeface="Gill San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/>
        </a:defRPr>
      </a:lvl5pPr>
      <a:lvl6pPr marL="321457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6pPr>
      <a:lvl7pPr marL="642915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7pPr>
      <a:lvl8pPr marL="964372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8pPr>
      <a:lvl9pPr marL="1285829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9pPr>
    </p:titleStyle>
    <p:bodyStyle>
      <a:lvl1pPr marL="623888" indent="-401638" algn="l" rtl="0" eaLnBrk="0" fontAlgn="base" hangingPunct="0">
        <a:spcBef>
          <a:spcPts val="1688"/>
        </a:spcBef>
        <a:spcAft>
          <a:spcPct val="0"/>
        </a:spcAft>
        <a:buSzPct val="171000"/>
        <a:buFont typeface="Gill Sans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/>
        </a:defRPr>
      </a:lvl1pPr>
      <a:lvl2pPr marL="936625" indent="-401638" algn="l" rtl="0" eaLnBrk="0" fontAlgn="base" hangingPunct="0">
        <a:spcBef>
          <a:spcPts val="1688"/>
        </a:spcBef>
        <a:spcAft>
          <a:spcPct val="0"/>
        </a:spcAft>
        <a:buSzPct val="171000"/>
        <a:buFont typeface="Gill Sans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/>
        </a:defRPr>
      </a:lvl2pPr>
      <a:lvl3pPr marL="1249363" indent="-401638" algn="l" rtl="0" eaLnBrk="0" fontAlgn="base" hangingPunct="0">
        <a:spcBef>
          <a:spcPts val="1688"/>
        </a:spcBef>
        <a:spcAft>
          <a:spcPct val="0"/>
        </a:spcAft>
        <a:buSzPct val="171000"/>
        <a:buFont typeface="Gill Sans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/>
        </a:defRPr>
      </a:lvl3pPr>
      <a:lvl4pPr marL="1562100" indent="-401638" algn="l" rtl="0" eaLnBrk="0" fontAlgn="base" hangingPunct="0">
        <a:spcBef>
          <a:spcPts val="1688"/>
        </a:spcBef>
        <a:spcAft>
          <a:spcPct val="0"/>
        </a:spcAft>
        <a:buSzPct val="171000"/>
        <a:buFont typeface="Gill Sans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/>
        </a:defRPr>
      </a:lvl4pPr>
      <a:lvl5pPr marL="1874838" indent="-401638" algn="l" rtl="0" eaLnBrk="0" fontAlgn="base" hangingPunct="0">
        <a:spcBef>
          <a:spcPts val="1688"/>
        </a:spcBef>
        <a:spcAft>
          <a:spcPct val="0"/>
        </a:spcAft>
        <a:buSzPct val="171000"/>
        <a:buFont typeface="Gill Sans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/>
        </a:defRPr>
      </a:lvl5pPr>
      <a:lvl6pPr marL="2196625" indent="-401822" algn="l" rtl="0" fontAlgn="base">
        <a:spcBef>
          <a:spcPts val="1687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2518082" indent="-401822" algn="l" rtl="0" fontAlgn="base">
        <a:spcBef>
          <a:spcPts val="1687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2839540" indent="-401822" algn="l" rtl="0" fontAlgn="base">
        <a:spcBef>
          <a:spcPts val="1687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3160997" indent="-401822" algn="l" rtl="0" fontAlgn="base">
        <a:spcBef>
          <a:spcPts val="1687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457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915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4372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5829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7287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8744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50201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71659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893763" y="179388"/>
            <a:ext cx="7358062" cy="1714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35717" tIns="35717" rIns="35717" bIns="3571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/>
              </a:rPr>
              <a:t>Click to edit Master title style</a:t>
            </a:r>
          </a:p>
        </p:txBody>
      </p:sp>
      <p:sp>
        <p:nvSpPr>
          <p:cNvPr id="1126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3763" y="1946275"/>
            <a:ext cx="3544887" cy="40179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35717" tIns="35717" rIns="35717" bIns="3571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/>
              </a:rPr>
              <a:t>Click to edit Master text styles</a:t>
            </a:r>
          </a:p>
          <a:p>
            <a:pPr lvl="1"/>
            <a:r>
              <a:rPr lang="en-US" smtClean="0">
                <a:sym typeface="Gill Sans"/>
              </a:rPr>
              <a:t>Second level</a:t>
            </a:r>
          </a:p>
          <a:p>
            <a:pPr lvl="2"/>
            <a:r>
              <a:rPr lang="en-US" smtClean="0">
                <a:sym typeface="Gill Sans"/>
              </a:rPr>
              <a:t>Third level</a:t>
            </a:r>
          </a:p>
          <a:p>
            <a:pPr lvl="3"/>
            <a:r>
              <a:rPr lang="en-US" smtClean="0">
                <a:sym typeface="Gill Sans"/>
              </a:rPr>
              <a:t>Fourth level</a:t>
            </a:r>
          </a:p>
          <a:p>
            <a:pPr lvl="4"/>
            <a:r>
              <a:rPr lang="en-US" smtClean="0">
                <a:sym typeface="Gill Sans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40" r:id="rId1"/>
    <p:sldLayoutId id="2147483941" r:id="rId2"/>
    <p:sldLayoutId id="2147483942" r:id="rId3"/>
    <p:sldLayoutId id="2147483943" r:id="rId4"/>
    <p:sldLayoutId id="2147483944" r:id="rId5"/>
    <p:sldLayoutId id="2147483945" r:id="rId6"/>
    <p:sldLayoutId id="2147483946" r:id="rId7"/>
    <p:sldLayoutId id="2147483947" r:id="rId8"/>
    <p:sldLayoutId id="2147483948" r:id="rId9"/>
    <p:sldLayoutId id="2147483949" r:id="rId10"/>
    <p:sldLayoutId id="2147483950" r:id="rId11"/>
  </p:sldLayoutIdLst>
  <p:transition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+mj-lt"/>
          <a:ea typeface="+mj-ea"/>
          <a:cs typeface="+mj-cs"/>
          <a:sym typeface="Gill San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/>
        </a:defRPr>
      </a:lvl5pPr>
      <a:lvl6pPr marL="321457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6pPr>
      <a:lvl7pPr marL="642915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7pPr>
      <a:lvl8pPr marL="964372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8pPr>
      <a:lvl9pPr marL="1285829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9pPr>
    </p:titleStyle>
    <p:bodyStyle>
      <a:lvl1pPr marL="533400" indent="-346075" algn="l" rtl="0" eaLnBrk="0" fontAlgn="base" hangingPunct="0">
        <a:spcBef>
          <a:spcPts val="2675"/>
        </a:spcBef>
        <a:spcAft>
          <a:spcPct val="0"/>
        </a:spcAft>
        <a:buSzPct val="171000"/>
        <a:buFont typeface="Gill Sans"/>
        <a:buChar char="•"/>
        <a:defRPr sz="2200">
          <a:solidFill>
            <a:schemeClr val="tx1"/>
          </a:solidFill>
          <a:latin typeface="+mn-lt"/>
          <a:ea typeface="+mn-ea"/>
          <a:cs typeface="+mn-cs"/>
          <a:sym typeface="Gill Sans"/>
        </a:defRPr>
      </a:lvl1pPr>
      <a:lvl2pPr marL="846138" indent="-346075" algn="l" rtl="0" eaLnBrk="0" fontAlgn="base" hangingPunct="0">
        <a:spcBef>
          <a:spcPts val="2675"/>
        </a:spcBef>
        <a:spcAft>
          <a:spcPct val="0"/>
        </a:spcAft>
        <a:buSzPct val="171000"/>
        <a:buFont typeface="Gill Sans"/>
        <a:buChar char="•"/>
        <a:defRPr sz="2200">
          <a:solidFill>
            <a:schemeClr val="tx1"/>
          </a:solidFill>
          <a:latin typeface="+mn-lt"/>
          <a:ea typeface="+mn-ea"/>
          <a:cs typeface="+mn-cs"/>
          <a:sym typeface="Gill Sans"/>
        </a:defRPr>
      </a:lvl2pPr>
      <a:lvl3pPr marL="1158875" indent="-346075" algn="l" rtl="0" eaLnBrk="0" fontAlgn="base" hangingPunct="0">
        <a:spcBef>
          <a:spcPts val="2675"/>
        </a:spcBef>
        <a:spcAft>
          <a:spcPct val="0"/>
        </a:spcAft>
        <a:buSzPct val="171000"/>
        <a:buFont typeface="Gill Sans"/>
        <a:buChar char="•"/>
        <a:defRPr sz="2200">
          <a:solidFill>
            <a:schemeClr val="tx1"/>
          </a:solidFill>
          <a:latin typeface="+mn-lt"/>
          <a:ea typeface="+mn-ea"/>
          <a:cs typeface="+mn-cs"/>
          <a:sym typeface="Gill Sans"/>
        </a:defRPr>
      </a:lvl3pPr>
      <a:lvl4pPr marL="1471613" indent="-346075" algn="l" rtl="0" eaLnBrk="0" fontAlgn="base" hangingPunct="0">
        <a:spcBef>
          <a:spcPts val="2675"/>
        </a:spcBef>
        <a:spcAft>
          <a:spcPct val="0"/>
        </a:spcAft>
        <a:buSzPct val="171000"/>
        <a:buFont typeface="Gill Sans"/>
        <a:buChar char="•"/>
        <a:defRPr sz="2200">
          <a:solidFill>
            <a:schemeClr val="tx1"/>
          </a:solidFill>
          <a:latin typeface="+mn-lt"/>
          <a:ea typeface="+mn-ea"/>
          <a:cs typeface="+mn-cs"/>
          <a:sym typeface="Gill Sans"/>
        </a:defRPr>
      </a:lvl4pPr>
      <a:lvl5pPr marL="1784350" indent="-346075" algn="l" rtl="0" eaLnBrk="0" fontAlgn="base" hangingPunct="0">
        <a:spcBef>
          <a:spcPts val="2675"/>
        </a:spcBef>
        <a:spcAft>
          <a:spcPct val="0"/>
        </a:spcAft>
        <a:buSzPct val="171000"/>
        <a:buFont typeface="Gill Sans"/>
        <a:buChar char="•"/>
        <a:defRPr sz="2200">
          <a:solidFill>
            <a:schemeClr val="tx1"/>
          </a:solidFill>
          <a:latin typeface="+mn-lt"/>
          <a:ea typeface="+mn-ea"/>
          <a:cs typeface="+mn-cs"/>
          <a:sym typeface="Gill Sans"/>
        </a:defRPr>
      </a:lvl5pPr>
      <a:lvl6pPr marL="2106216" indent="-347130" algn="l" rtl="0" fontAlgn="base">
        <a:spcBef>
          <a:spcPts val="2672"/>
        </a:spcBef>
        <a:spcAft>
          <a:spcPct val="0"/>
        </a:spcAft>
        <a:buSzPct val="171000"/>
        <a:buFont typeface="Gill Sans" charset="0"/>
        <a:buChar char="•"/>
        <a:defRPr sz="2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2427673" indent="-347130" algn="l" rtl="0" fontAlgn="base">
        <a:spcBef>
          <a:spcPts val="2672"/>
        </a:spcBef>
        <a:spcAft>
          <a:spcPct val="0"/>
        </a:spcAft>
        <a:buSzPct val="171000"/>
        <a:buFont typeface="Gill Sans" charset="0"/>
        <a:buChar char="•"/>
        <a:defRPr sz="2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2749130" indent="-347130" algn="l" rtl="0" fontAlgn="base">
        <a:spcBef>
          <a:spcPts val="2672"/>
        </a:spcBef>
        <a:spcAft>
          <a:spcPct val="0"/>
        </a:spcAft>
        <a:buSzPct val="171000"/>
        <a:buFont typeface="Gill Sans" charset="0"/>
        <a:buChar char="•"/>
        <a:defRPr sz="2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3070587" indent="-347130" algn="l" rtl="0" fontAlgn="base">
        <a:spcBef>
          <a:spcPts val="2672"/>
        </a:spcBef>
        <a:spcAft>
          <a:spcPct val="0"/>
        </a:spcAft>
        <a:buSzPct val="171000"/>
        <a:buFont typeface="Gill Sans" charset="0"/>
        <a:buChar char="•"/>
        <a:defRPr sz="2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457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915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4372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5829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7287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8744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50201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71659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893763" y="179388"/>
            <a:ext cx="7358062" cy="1714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35717" tIns="35717" rIns="35717" bIns="3571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/>
              </a:rPr>
              <a:t>Click to edit Master title style</a:t>
            </a:r>
          </a:p>
        </p:txBody>
      </p:sp>
      <p:sp>
        <p:nvSpPr>
          <p:cNvPr id="12291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3763" y="1946275"/>
            <a:ext cx="7358062" cy="40179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35717" tIns="35717" rIns="35717" bIns="3571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/>
              </a:rPr>
              <a:t>Click to edit Master text styles</a:t>
            </a:r>
          </a:p>
          <a:p>
            <a:pPr lvl="1"/>
            <a:r>
              <a:rPr lang="en-US" smtClean="0">
                <a:sym typeface="Gill Sans"/>
              </a:rPr>
              <a:t>Second level</a:t>
            </a:r>
          </a:p>
          <a:p>
            <a:pPr lvl="2"/>
            <a:r>
              <a:rPr lang="en-US" smtClean="0">
                <a:sym typeface="Gill Sans"/>
              </a:rPr>
              <a:t>Third level</a:t>
            </a:r>
          </a:p>
          <a:p>
            <a:pPr lvl="3"/>
            <a:r>
              <a:rPr lang="en-US" smtClean="0">
                <a:sym typeface="Gill Sans"/>
              </a:rPr>
              <a:t>Fourth level</a:t>
            </a:r>
          </a:p>
          <a:p>
            <a:pPr lvl="4"/>
            <a:r>
              <a:rPr lang="en-US" smtClean="0">
                <a:sym typeface="Gill Sans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51" r:id="rId1"/>
    <p:sldLayoutId id="2147483952" r:id="rId2"/>
    <p:sldLayoutId id="2147483953" r:id="rId3"/>
    <p:sldLayoutId id="2147483954" r:id="rId4"/>
    <p:sldLayoutId id="2147483955" r:id="rId5"/>
    <p:sldLayoutId id="2147483956" r:id="rId6"/>
    <p:sldLayoutId id="2147483957" r:id="rId7"/>
    <p:sldLayoutId id="2147483958" r:id="rId8"/>
    <p:sldLayoutId id="2147483959" r:id="rId9"/>
    <p:sldLayoutId id="2147483960" r:id="rId10"/>
    <p:sldLayoutId id="2147483961" r:id="rId11"/>
  </p:sldLayoutIdLst>
  <p:transition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+mj-lt"/>
          <a:ea typeface="+mj-ea"/>
          <a:cs typeface="+mj-cs"/>
          <a:sym typeface="Gill San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/>
        </a:defRPr>
      </a:lvl5pPr>
      <a:lvl6pPr marL="321457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6pPr>
      <a:lvl7pPr marL="642915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7pPr>
      <a:lvl8pPr marL="964372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8pPr>
      <a:lvl9pPr marL="1285829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9pPr>
    </p:titleStyle>
    <p:bodyStyle>
      <a:lvl1pPr marL="533400" indent="-346075" algn="l" rtl="0" eaLnBrk="0" fontAlgn="base" hangingPunct="0">
        <a:spcBef>
          <a:spcPts val="2675"/>
        </a:spcBef>
        <a:spcAft>
          <a:spcPct val="0"/>
        </a:spcAft>
        <a:buSzPct val="171000"/>
        <a:buFont typeface="Gill Sans"/>
        <a:buChar char="•"/>
        <a:defRPr sz="2200">
          <a:solidFill>
            <a:schemeClr val="tx1"/>
          </a:solidFill>
          <a:latin typeface="+mn-lt"/>
          <a:ea typeface="+mn-ea"/>
          <a:cs typeface="+mn-cs"/>
          <a:sym typeface="Gill Sans"/>
        </a:defRPr>
      </a:lvl1pPr>
      <a:lvl2pPr marL="846138" indent="-346075" algn="l" rtl="0" eaLnBrk="0" fontAlgn="base" hangingPunct="0">
        <a:spcBef>
          <a:spcPts val="2675"/>
        </a:spcBef>
        <a:spcAft>
          <a:spcPct val="0"/>
        </a:spcAft>
        <a:buSzPct val="171000"/>
        <a:buFont typeface="Gill Sans"/>
        <a:buChar char="•"/>
        <a:defRPr sz="2200">
          <a:solidFill>
            <a:schemeClr val="tx1"/>
          </a:solidFill>
          <a:latin typeface="+mn-lt"/>
          <a:ea typeface="+mn-ea"/>
          <a:cs typeface="+mn-cs"/>
          <a:sym typeface="Gill Sans"/>
        </a:defRPr>
      </a:lvl2pPr>
      <a:lvl3pPr marL="1158875" indent="-346075" algn="l" rtl="0" eaLnBrk="0" fontAlgn="base" hangingPunct="0">
        <a:spcBef>
          <a:spcPts val="2675"/>
        </a:spcBef>
        <a:spcAft>
          <a:spcPct val="0"/>
        </a:spcAft>
        <a:buSzPct val="171000"/>
        <a:buFont typeface="Gill Sans"/>
        <a:buChar char="•"/>
        <a:defRPr sz="2200">
          <a:solidFill>
            <a:schemeClr val="tx1"/>
          </a:solidFill>
          <a:latin typeface="+mn-lt"/>
          <a:ea typeface="+mn-ea"/>
          <a:cs typeface="+mn-cs"/>
          <a:sym typeface="Gill Sans"/>
        </a:defRPr>
      </a:lvl3pPr>
      <a:lvl4pPr marL="1471613" indent="-346075" algn="l" rtl="0" eaLnBrk="0" fontAlgn="base" hangingPunct="0">
        <a:spcBef>
          <a:spcPts val="2675"/>
        </a:spcBef>
        <a:spcAft>
          <a:spcPct val="0"/>
        </a:spcAft>
        <a:buSzPct val="171000"/>
        <a:buFont typeface="Gill Sans"/>
        <a:buChar char="•"/>
        <a:defRPr sz="2200">
          <a:solidFill>
            <a:schemeClr val="tx1"/>
          </a:solidFill>
          <a:latin typeface="+mn-lt"/>
          <a:ea typeface="+mn-ea"/>
          <a:cs typeface="+mn-cs"/>
          <a:sym typeface="Gill Sans"/>
        </a:defRPr>
      </a:lvl4pPr>
      <a:lvl5pPr marL="1784350" indent="-346075" algn="l" rtl="0" eaLnBrk="0" fontAlgn="base" hangingPunct="0">
        <a:spcBef>
          <a:spcPts val="2675"/>
        </a:spcBef>
        <a:spcAft>
          <a:spcPct val="0"/>
        </a:spcAft>
        <a:buSzPct val="171000"/>
        <a:buFont typeface="Gill Sans"/>
        <a:buChar char="•"/>
        <a:defRPr sz="2200">
          <a:solidFill>
            <a:schemeClr val="tx1"/>
          </a:solidFill>
          <a:latin typeface="+mn-lt"/>
          <a:ea typeface="+mn-ea"/>
          <a:cs typeface="+mn-cs"/>
          <a:sym typeface="Gill Sans"/>
        </a:defRPr>
      </a:lvl5pPr>
      <a:lvl6pPr marL="2106216" indent="-347130" algn="l" rtl="0" fontAlgn="base">
        <a:spcBef>
          <a:spcPts val="2672"/>
        </a:spcBef>
        <a:spcAft>
          <a:spcPct val="0"/>
        </a:spcAft>
        <a:buSzPct val="171000"/>
        <a:buFont typeface="Gill Sans" charset="0"/>
        <a:buChar char="•"/>
        <a:defRPr sz="2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2427673" indent="-347130" algn="l" rtl="0" fontAlgn="base">
        <a:spcBef>
          <a:spcPts val="2672"/>
        </a:spcBef>
        <a:spcAft>
          <a:spcPct val="0"/>
        </a:spcAft>
        <a:buSzPct val="171000"/>
        <a:buFont typeface="Gill Sans" charset="0"/>
        <a:buChar char="•"/>
        <a:defRPr sz="2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2749130" indent="-347130" algn="l" rtl="0" fontAlgn="base">
        <a:spcBef>
          <a:spcPts val="2672"/>
        </a:spcBef>
        <a:spcAft>
          <a:spcPct val="0"/>
        </a:spcAft>
        <a:buSzPct val="171000"/>
        <a:buFont typeface="Gill Sans" charset="0"/>
        <a:buChar char="•"/>
        <a:defRPr sz="2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3070587" indent="-347130" algn="l" rtl="0" fontAlgn="base">
        <a:spcBef>
          <a:spcPts val="2672"/>
        </a:spcBef>
        <a:spcAft>
          <a:spcPct val="0"/>
        </a:spcAft>
        <a:buSzPct val="171000"/>
        <a:buFont typeface="Gill Sans" charset="0"/>
        <a:buChar char="•"/>
        <a:defRPr sz="2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457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915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4372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5829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7287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8744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50201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71659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893763" y="179388"/>
            <a:ext cx="7358062" cy="1714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35717" tIns="35717" rIns="35717" bIns="3571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/>
              </a:rPr>
              <a:t>Click to edit Master title style</a:t>
            </a:r>
          </a:p>
        </p:txBody>
      </p:sp>
      <p:sp>
        <p:nvSpPr>
          <p:cNvPr id="13315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465763" y="1946275"/>
            <a:ext cx="2786062" cy="40179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35717" tIns="35717" rIns="35717" bIns="3571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/>
              </a:rPr>
              <a:t>Click to edit Master text styles</a:t>
            </a:r>
          </a:p>
          <a:p>
            <a:pPr lvl="1"/>
            <a:r>
              <a:rPr lang="en-US" smtClean="0">
                <a:sym typeface="Gill Sans"/>
              </a:rPr>
              <a:t>Second level</a:t>
            </a:r>
          </a:p>
          <a:p>
            <a:pPr lvl="2"/>
            <a:r>
              <a:rPr lang="en-US" smtClean="0">
                <a:sym typeface="Gill Sans"/>
              </a:rPr>
              <a:t>Third level</a:t>
            </a:r>
          </a:p>
          <a:p>
            <a:pPr lvl="3"/>
            <a:r>
              <a:rPr lang="en-US" smtClean="0">
                <a:sym typeface="Gill Sans"/>
              </a:rPr>
              <a:t>Fourth level</a:t>
            </a:r>
          </a:p>
          <a:p>
            <a:pPr lvl="4"/>
            <a:r>
              <a:rPr lang="en-US" smtClean="0">
                <a:sym typeface="Gill Sans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2" r:id="rId1"/>
    <p:sldLayoutId id="2147483963" r:id="rId2"/>
    <p:sldLayoutId id="2147483964" r:id="rId3"/>
    <p:sldLayoutId id="2147483965" r:id="rId4"/>
    <p:sldLayoutId id="2147483966" r:id="rId5"/>
    <p:sldLayoutId id="2147483967" r:id="rId6"/>
    <p:sldLayoutId id="2147483968" r:id="rId7"/>
    <p:sldLayoutId id="2147483969" r:id="rId8"/>
    <p:sldLayoutId id="2147483970" r:id="rId9"/>
    <p:sldLayoutId id="2147483971" r:id="rId10"/>
    <p:sldLayoutId id="2147483972" r:id="rId11"/>
  </p:sldLayoutIdLst>
  <p:transition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+mj-lt"/>
          <a:ea typeface="+mj-ea"/>
          <a:cs typeface="+mj-cs"/>
          <a:sym typeface="Gill San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/>
        </a:defRPr>
      </a:lvl5pPr>
      <a:lvl6pPr marL="321457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6pPr>
      <a:lvl7pPr marL="642915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7pPr>
      <a:lvl8pPr marL="964372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8pPr>
      <a:lvl9pPr marL="1285829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9pPr>
    </p:titleStyle>
    <p:bodyStyle>
      <a:lvl1pPr marL="533400" indent="-346075" algn="l" rtl="0" eaLnBrk="0" fontAlgn="base" hangingPunct="0">
        <a:spcBef>
          <a:spcPts val="2675"/>
        </a:spcBef>
        <a:spcAft>
          <a:spcPct val="0"/>
        </a:spcAft>
        <a:buSzPct val="171000"/>
        <a:buFont typeface="Gill Sans"/>
        <a:buChar char="•"/>
        <a:defRPr sz="2200">
          <a:solidFill>
            <a:schemeClr val="tx1"/>
          </a:solidFill>
          <a:latin typeface="+mn-lt"/>
          <a:ea typeface="+mn-ea"/>
          <a:cs typeface="+mn-cs"/>
          <a:sym typeface="Gill Sans"/>
        </a:defRPr>
      </a:lvl1pPr>
      <a:lvl2pPr marL="846138" indent="-346075" algn="l" rtl="0" eaLnBrk="0" fontAlgn="base" hangingPunct="0">
        <a:spcBef>
          <a:spcPts val="2675"/>
        </a:spcBef>
        <a:spcAft>
          <a:spcPct val="0"/>
        </a:spcAft>
        <a:buSzPct val="171000"/>
        <a:buFont typeface="Gill Sans"/>
        <a:buChar char="•"/>
        <a:defRPr sz="2200">
          <a:solidFill>
            <a:schemeClr val="tx1"/>
          </a:solidFill>
          <a:latin typeface="+mn-lt"/>
          <a:ea typeface="+mn-ea"/>
          <a:cs typeface="+mn-cs"/>
          <a:sym typeface="Gill Sans"/>
        </a:defRPr>
      </a:lvl2pPr>
      <a:lvl3pPr marL="1158875" indent="-346075" algn="l" rtl="0" eaLnBrk="0" fontAlgn="base" hangingPunct="0">
        <a:spcBef>
          <a:spcPts val="2675"/>
        </a:spcBef>
        <a:spcAft>
          <a:spcPct val="0"/>
        </a:spcAft>
        <a:buSzPct val="171000"/>
        <a:buFont typeface="Gill Sans"/>
        <a:buChar char="•"/>
        <a:defRPr sz="2200">
          <a:solidFill>
            <a:schemeClr val="tx1"/>
          </a:solidFill>
          <a:latin typeface="+mn-lt"/>
          <a:ea typeface="+mn-ea"/>
          <a:cs typeface="+mn-cs"/>
          <a:sym typeface="Gill Sans"/>
        </a:defRPr>
      </a:lvl3pPr>
      <a:lvl4pPr marL="1471613" indent="-346075" algn="l" rtl="0" eaLnBrk="0" fontAlgn="base" hangingPunct="0">
        <a:spcBef>
          <a:spcPts val="2675"/>
        </a:spcBef>
        <a:spcAft>
          <a:spcPct val="0"/>
        </a:spcAft>
        <a:buSzPct val="171000"/>
        <a:buFont typeface="Gill Sans"/>
        <a:buChar char="•"/>
        <a:defRPr sz="2200">
          <a:solidFill>
            <a:schemeClr val="tx1"/>
          </a:solidFill>
          <a:latin typeface="+mn-lt"/>
          <a:ea typeface="+mn-ea"/>
          <a:cs typeface="+mn-cs"/>
          <a:sym typeface="Gill Sans"/>
        </a:defRPr>
      </a:lvl4pPr>
      <a:lvl5pPr marL="1784350" indent="-346075" algn="l" rtl="0" eaLnBrk="0" fontAlgn="base" hangingPunct="0">
        <a:spcBef>
          <a:spcPts val="2675"/>
        </a:spcBef>
        <a:spcAft>
          <a:spcPct val="0"/>
        </a:spcAft>
        <a:buSzPct val="171000"/>
        <a:buFont typeface="Gill Sans"/>
        <a:buChar char="•"/>
        <a:defRPr sz="2200">
          <a:solidFill>
            <a:schemeClr val="tx1"/>
          </a:solidFill>
          <a:latin typeface="+mn-lt"/>
          <a:ea typeface="+mn-ea"/>
          <a:cs typeface="+mn-cs"/>
          <a:sym typeface="Gill Sans"/>
        </a:defRPr>
      </a:lvl5pPr>
      <a:lvl6pPr marL="2106216" indent="-347130" algn="l" rtl="0" fontAlgn="base">
        <a:spcBef>
          <a:spcPts val="2672"/>
        </a:spcBef>
        <a:spcAft>
          <a:spcPct val="0"/>
        </a:spcAft>
        <a:buSzPct val="171000"/>
        <a:buFont typeface="Gill Sans" charset="0"/>
        <a:buChar char="•"/>
        <a:defRPr sz="2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2427673" indent="-347130" algn="l" rtl="0" fontAlgn="base">
        <a:spcBef>
          <a:spcPts val="2672"/>
        </a:spcBef>
        <a:spcAft>
          <a:spcPct val="0"/>
        </a:spcAft>
        <a:buSzPct val="171000"/>
        <a:buFont typeface="Gill Sans" charset="0"/>
        <a:buChar char="•"/>
        <a:defRPr sz="2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2749130" indent="-347130" algn="l" rtl="0" fontAlgn="base">
        <a:spcBef>
          <a:spcPts val="2672"/>
        </a:spcBef>
        <a:spcAft>
          <a:spcPct val="0"/>
        </a:spcAft>
        <a:buSzPct val="171000"/>
        <a:buFont typeface="Gill Sans" charset="0"/>
        <a:buChar char="•"/>
        <a:defRPr sz="2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3070587" indent="-347130" algn="l" rtl="0" fontAlgn="base">
        <a:spcBef>
          <a:spcPts val="2672"/>
        </a:spcBef>
        <a:spcAft>
          <a:spcPct val="0"/>
        </a:spcAft>
        <a:buSzPct val="171000"/>
        <a:buFont typeface="Gill Sans" charset="0"/>
        <a:buChar char="•"/>
        <a:defRPr sz="2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457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915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4372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5829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7287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8744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50201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71659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893763" y="179388"/>
            <a:ext cx="7358062" cy="1714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35717" tIns="35717" rIns="35717" bIns="3571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/>
              </a:rPr>
              <a:t>Click to edit Master title style</a:t>
            </a:r>
          </a:p>
        </p:txBody>
      </p:sp>
      <p:sp>
        <p:nvSpPr>
          <p:cNvPr id="1433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3763" y="1946275"/>
            <a:ext cx="3544887" cy="40179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35717" tIns="35717" rIns="35717" bIns="3571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/>
              </a:rPr>
              <a:t>Click to edit Master text styles</a:t>
            </a:r>
          </a:p>
          <a:p>
            <a:pPr lvl="1"/>
            <a:r>
              <a:rPr lang="en-US" smtClean="0">
                <a:sym typeface="Gill Sans"/>
              </a:rPr>
              <a:t>Second level</a:t>
            </a:r>
          </a:p>
          <a:p>
            <a:pPr lvl="2"/>
            <a:r>
              <a:rPr lang="en-US" smtClean="0">
                <a:sym typeface="Gill Sans"/>
              </a:rPr>
              <a:t>Third level</a:t>
            </a:r>
          </a:p>
          <a:p>
            <a:pPr lvl="3"/>
            <a:r>
              <a:rPr lang="en-US" smtClean="0">
                <a:sym typeface="Gill Sans"/>
              </a:rPr>
              <a:t>Fourth level</a:t>
            </a:r>
          </a:p>
          <a:p>
            <a:pPr lvl="4"/>
            <a:r>
              <a:rPr lang="en-US" smtClean="0">
                <a:sym typeface="Gill Sans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73" r:id="rId1"/>
    <p:sldLayoutId id="2147483974" r:id="rId2"/>
    <p:sldLayoutId id="2147483975" r:id="rId3"/>
    <p:sldLayoutId id="2147483976" r:id="rId4"/>
    <p:sldLayoutId id="2147483977" r:id="rId5"/>
    <p:sldLayoutId id="2147483978" r:id="rId6"/>
    <p:sldLayoutId id="2147483979" r:id="rId7"/>
    <p:sldLayoutId id="2147483980" r:id="rId8"/>
    <p:sldLayoutId id="2147483981" r:id="rId9"/>
    <p:sldLayoutId id="2147483982" r:id="rId10"/>
    <p:sldLayoutId id="2147483983" r:id="rId11"/>
  </p:sldLayoutIdLst>
  <p:transition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+mj-lt"/>
          <a:ea typeface="+mj-ea"/>
          <a:cs typeface="+mj-cs"/>
          <a:sym typeface="Gill San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/>
        </a:defRPr>
      </a:lvl5pPr>
      <a:lvl6pPr marL="321457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6pPr>
      <a:lvl7pPr marL="642915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7pPr>
      <a:lvl8pPr marL="964372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8pPr>
      <a:lvl9pPr marL="1285829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9pPr>
    </p:titleStyle>
    <p:bodyStyle>
      <a:lvl1pPr marL="533400" indent="-346075" algn="l" rtl="0" eaLnBrk="0" fontAlgn="base" hangingPunct="0">
        <a:spcBef>
          <a:spcPts val="2675"/>
        </a:spcBef>
        <a:spcAft>
          <a:spcPct val="0"/>
        </a:spcAft>
        <a:buSzPct val="171000"/>
        <a:buFont typeface="Gill Sans"/>
        <a:buChar char="•"/>
        <a:defRPr sz="2200">
          <a:solidFill>
            <a:schemeClr val="tx1"/>
          </a:solidFill>
          <a:latin typeface="+mn-lt"/>
          <a:ea typeface="+mn-ea"/>
          <a:cs typeface="+mn-cs"/>
          <a:sym typeface="Gill Sans"/>
        </a:defRPr>
      </a:lvl1pPr>
      <a:lvl2pPr marL="846138" indent="-346075" algn="l" rtl="0" eaLnBrk="0" fontAlgn="base" hangingPunct="0">
        <a:spcBef>
          <a:spcPts val="2675"/>
        </a:spcBef>
        <a:spcAft>
          <a:spcPct val="0"/>
        </a:spcAft>
        <a:buSzPct val="171000"/>
        <a:buFont typeface="Gill Sans"/>
        <a:buChar char="•"/>
        <a:defRPr sz="2200">
          <a:solidFill>
            <a:schemeClr val="tx1"/>
          </a:solidFill>
          <a:latin typeface="+mn-lt"/>
          <a:ea typeface="+mn-ea"/>
          <a:cs typeface="+mn-cs"/>
          <a:sym typeface="Gill Sans"/>
        </a:defRPr>
      </a:lvl2pPr>
      <a:lvl3pPr marL="1158875" indent="-346075" algn="l" rtl="0" eaLnBrk="0" fontAlgn="base" hangingPunct="0">
        <a:spcBef>
          <a:spcPts val="2675"/>
        </a:spcBef>
        <a:spcAft>
          <a:spcPct val="0"/>
        </a:spcAft>
        <a:buSzPct val="171000"/>
        <a:buFont typeface="Gill Sans"/>
        <a:buChar char="•"/>
        <a:defRPr sz="2200">
          <a:solidFill>
            <a:schemeClr val="tx1"/>
          </a:solidFill>
          <a:latin typeface="+mn-lt"/>
          <a:ea typeface="+mn-ea"/>
          <a:cs typeface="+mn-cs"/>
          <a:sym typeface="Gill Sans"/>
        </a:defRPr>
      </a:lvl3pPr>
      <a:lvl4pPr marL="1471613" indent="-346075" algn="l" rtl="0" eaLnBrk="0" fontAlgn="base" hangingPunct="0">
        <a:spcBef>
          <a:spcPts val="2675"/>
        </a:spcBef>
        <a:spcAft>
          <a:spcPct val="0"/>
        </a:spcAft>
        <a:buSzPct val="171000"/>
        <a:buFont typeface="Gill Sans"/>
        <a:buChar char="•"/>
        <a:defRPr sz="2200">
          <a:solidFill>
            <a:schemeClr val="tx1"/>
          </a:solidFill>
          <a:latin typeface="+mn-lt"/>
          <a:ea typeface="+mn-ea"/>
          <a:cs typeface="+mn-cs"/>
          <a:sym typeface="Gill Sans"/>
        </a:defRPr>
      </a:lvl4pPr>
      <a:lvl5pPr marL="1784350" indent="-346075" algn="l" rtl="0" eaLnBrk="0" fontAlgn="base" hangingPunct="0">
        <a:spcBef>
          <a:spcPts val="2675"/>
        </a:spcBef>
        <a:spcAft>
          <a:spcPct val="0"/>
        </a:spcAft>
        <a:buSzPct val="171000"/>
        <a:buFont typeface="Gill Sans"/>
        <a:buChar char="•"/>
        <a:defRPr sz="2200">
          <a:solidFill>
            <a:schemeClr val="tx1"/>
          </a:solidFill>
          <a:latin typeface="+mn-lt"/>
          <a:ea typeface="+mn-ea"/>
          <a:cs typeface="+mn-cs"/>
          <a:sym typeface="Gill Sans"/>
        </a:defRPr>
      </a:lvl5pPr>
      <a:lvl6pPr marL="2106216" indent="-347130" algn="l" rtl="0" fontAlgn="base">
        <a:spcBef>
          <a:spcPts val="2672"/>
        </a:spcBef>
        <a:spcAft>
          <a:spcPct val="0"/>
        </a:spcAft>
        <a:buSzPct val="171000"/>
        <a:buFont typeface="Gill Sans" charset="0"/>
        <a:buChar char="•"/>
        <a:defRPr sz="2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2427673" indent="-347130" algn="l" rtl="0" fontAlgn="base">
        <a:spcBef>
          <a:spcPts val="2672"/>
        </a:spcBef>
        <a:spcAft>
          <a:spcPct val="0"/>
        </a:spcAft>
        <a:buSzPct val="171000"/>
        <a:buFont typeface="Gill Sans" charset="0"/>
        <a:buChar char="•"/>
        <a:defRPr sz="2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2749130" indent="-347130" algn="l" rtl="0" fontAlgn="base">
        <a:spcBef>
          <a:spcPts val="2672"/>
        </a:spcBef>
        <a:spcAft>
          <a:spcPct val="0"/>
        </a:spcAft>
        <a:buSzPct val="171000"/>
        <a:buFont typeface="Gill Sans" charset="0"/>
        <a:buChar char="•"/>
        <a:defRPr sz="2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3070587" indent="-347130" algn="l" rtl="0" fontAlgn="base">
        <a:spcBef>
          <a:spcPts val="2672"/>
        </a:spcBef>
        <a:spcAft>
          <a:spcPct val="0"/>
        </a:spcAft>
        <a:buSzPct val="171000"/>
        <a:buFont typeface="Gill Sans" charset="0"/>
        <a:buChar char="•"/>
        <a:defRPr sz="2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457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915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4372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5829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7287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8744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50201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71659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1pPr>
          </a:lstStyle>
          <a:p>
            <a:pPr>
              <a:defRPr/>
            </a:pPr>
            <a:fld id="{9E780D65-E95E-4A15-9C9A-380A8803E2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0" r:id="rId1"/>
    <p:sldLayoutId id="2147483831" r:id="rId2"/>
    <p:sldLayoutId id="2147483832" r:id="rId3"/>
    <p:sldLayoutId id="2147483833" r:id="rId4"/>
    <p:sldLayoutId id="2147483834" r:id="rId5"/>
    <p:sldLayoutId id="2147483835" r:id="rId6"/>
    <p:sldLayoutId id="2147483836" r:id="rId7"/>
    <p:sldLayoutId id="2147483837" r:id="rId8"/>
    <p:sldLayoutId id="2147483838" r:id="rId9"/>
    <p:sldLayoutId id="2147483839" r:id="rId10"/>
    <p:sldLayoutId id="2147483840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3763" y="893763"/>
            <a:ext cx="7358062" cy="50720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35717" tIns="35717" rIns="35717" bIns="3571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/>
              </a:rPr>
              <a:t>Click to edit Master text styles</a:t>
            </a:r>
          </a:p>
          <a:p>
            <a:pPr lvl="1"/>
            <a:r>
              <a:rPr lang="en-US" smtClean="0">
                <a:sym typeface="Gill Sans"/>
              </a:rPr>
              <a:t>Second level</a:t>
            </a:r>
          </a:p>
          <a:p>
            <a:pPr lvl="2"/>
            <a:r>
              <a:rPr lang="en-US" smtClean="0">
                <a:sym typeface="Gill Sans"/>
              </a:rPr>
              <a:t>Third level</a:t>
            </a:r>
          </a:p>
          <a:p>
            <a:pPr lvl="3"/>
            <a:r>
              <a:rPr lang="en-US" smtClean="0">
                <a:sym typeface="Gill Sans"/>
              </a:rPr>
              <a:t>Fourth level</a:t>
            </a:r>
          </a:p>
          <a:p>
            <a:pPr lvl="4"/>
            <a:r>
              <a:rPr lang="en-US" smtClean="0">
                <a:sym typeface="Gill Sans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ransition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+mj-lt"/>
          <a:ea typeface="+mj-ea"/>
          <a:cs typeface="+mj-cs"/>
          <a:sym typeface="Gill San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/>
        </a:defRPr>
      </a:lvl5pPr>
      <a:lvl6pPr marL="321457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6pPr>
      <a:lvl7pPr marL="642915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7pPr>
      <a:lvl8pPr marL="964372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8pPr>
      <a:lvl9pPr marL="1285829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9pPr>
    </p:titleStyle>
    <p:bodyStyle>
      <a:lvl1pPr marL="588963" indent="-401638" algn="l" rtl="0" eaLnBrk="0" fontAlgn="base" hangingPunct="0">
        <a:spcBef>
          <a:spcPts val="3375"/>
        </a:spcBef>
        <a:spcAft>
          <a:spcPct val="0"/>
        </a:spcAft>
        <a:buSzPct val="171000"/>
        <a:buFont typeface="Gill Sans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/>
        </a:defRPr>
      </a:lvl1pPr>
      <a:lvl2pPr marL="901700" indent="-401638" algn="l" rtl="0" eaLnBrk="0" fontAlgn="base" hangingPunct="0">
        <a:spcBef>
          <a:spcPts val="3375"/>
        </a:spcBef>
        <a:spcAft>
          <a:spcPct val="0"/>
        </a:spcAft>
        <a:buSzPct val="171000"/>
        <a:buFont typeface="Gill Sans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/>
        </a:defRPr>
      </a:lvl2pPr>
      <a:lvl3pPr marL="1212850" indent="-401638" algn="l" rtl="0" eaLnBrk="0" fontAlgn="base" hangingPunct="0">
        <a:spcBef>
          <a:spcPts val="3375"/>
        </a:spcBef>
        <a:spcAft>
          <a:spcPct val="0"/>
        </a:spcAft>
        <a:buSzPct val="171000"/>
        <a:buFont typeface="Gill Sans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/>
        </a:defRPr>
      </a:lvl3pPr>
      <a:lvl4pPr marL="1525588" indent="-401638" algn="l" rtl="0" eaLnBrk="0" fontAlgn="base" hangingPunct="0">
        <a:spcBef>
          <a:spcPts val="3375"/>
        </a:spcBef>
        <a:spcAft>
          <a:spcPct val="0"/>
        </a:spcAft>
        <a:buSzPct val="171000"/>
        <a:buFont typeface="Gill Sans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/>
        </a:defRPr>
      </a:lvl4pPr>
      <a:lvl5pPr marL="1838325" indent="-401638" algn="l" rtl="0" eaLnBrk="0" fontAlgn="base" hangingPunct="0">
        <a:spcBef>
          <a:spcPts val="3375"/>
        </a:spcBef>
        <a:spcAft>
          <a:spcPct val="0"/>
        </a:spcAft>
        <a:buSzPct val="171000"/>
        <a:buFont typeface="Gill Sans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/>
        </a:defRPr>
      </a:lvl5pPr>
      <a:lvl6pPr marL="2160908" indent="-401822" algn="l" rtl="0" fontAlgn="base">
        <a:spcBef>
          <a:spcPts val="3375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2482365" indent="-401822" algn="l" rtl="0" fontAlgn="base">
        <a:spcBef>
          <a:spcPts val="3375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2803822" indent="-401822" algn="l" rtl="0" fontAlgn="base">
        <a:spcBef>
          <a:spcPts val="3375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3125280" indent="-401822" algn="l" rtl="0" fontAlgn="base">
        <a:spcBef>
          <a:spcPts val="3375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457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915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4372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5829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7287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8744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50201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71659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893763" y="2089150"/>
            <a:ext cx="7358062" cy="2679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35717" tIns="35717" rIns="35717" bIns="3571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2" r:id="rId1"/>
    <p:sldLayoutId id="2147483853" r:id="rId2"/>
    <p:sldLayoutId id="2147483854" r:id="rId3"/>
    <p:sldLayoutId id="2147483855" r:id="rId4"/>
    <p:sldLayoutId id="2147483856" r:id="rId5"/>
    <p:sldLayoutId id="2147483857" r:id="rId6"/>
    <p:sldLayoutId id="2147483858" r:id="rId7"/>
    <p:sldLayoutId id="2147483859" r:id="rId8"/>
    <p:sldLayoutId id="2147483860" r:id="rId9"/>
    <p:sldLayoutId id="2147483861" r:id="rId10"/>
    <p:sldLayoutId id="2147483862" r:id="rId11"/>
  </p:sldLayoutIdLst>
  <p:transition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+mj-lt"/>
          <a:ea typeface="+mj-ea"/>
          <a:cs typeface="+mj-cs"/>
          <a:sym typeface="Gill San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/>
        </a:defRPr>
      </a:lvl5pPr>
      <a:lvl6pPr marL="321457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6pPr>
      <a:lvl7pPr marL="642915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7pPr>
      <a:lvl8pPr marL="964372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8pPr>
      <a:lvl9pPr marL="1285829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9pPr>
    </p:titleStyle>
    <p:bodyStyle>
      <a:lvl1pPr marL="239713" indent="-239713" algn="ctr" rtl="0" eaLnBrk="0" fontAlgn="base" hangingPunct="0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Gill Sans"/>
        </a:defRPr>
      </a:lvl1pPr>
      <a:lvl2pPr marL="522288" indent="-200025" algn="ctr" rtl="0" eaLnBrk="0" fontAlgn="base" hangingPunct="0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Gill Sans"/>
        </a:defRPr>
      </a:lvl2pPr>
      <a:lvl3pPr marL="803275" indent="-160338" algn="ctr" rtl="0" eaLnBrk="0" fontAlgn="base" hangingPunct="0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Gill Sans"/>
        </a:defRPr>
      </a:lvl3pPr>
      <a:lvl4pPr marL="1123950" indent="-160338" algn="ctr" rtl="0" eaLnBrk="0" fontAlgn="base" hangingPunct="0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Gill Sans"/>
        </a:defRPr>
      </a:lvl4pPr>
      <a:lvl5pPr marL="1446213" indent="-160338" algn="ctr" rtl="0" eaLnBrk="0" fontAlgn="base" hangingPunct="0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Gill Sans"/>
        </a:defRPr>
      </a:lvl5pPr>
      <a:lvl6pPr marL="321457" algn="ctr" rtl="0" fontAlgn="base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642915" algn="ctr" rtl="0" fontAlgn="base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964372" algn="ctr" rtl="0" fontAlgn="base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285829" algn="ctr" rtl="0" fontAlgn="base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457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915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4372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5829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7287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8744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50201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71659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3763" y="3535363"/>
            <a:ext cx="7358062" cy="795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35717" tIns="35717" rIns="35717" bIns="3571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/>
              </a:rPr>
              <a:t>Click to edit Master text styles</a:t>
            </a:r>
          </a:p>
          <a:p>
            <a:pPr lvl="1"/>
            <a:r>
              <a:rPr lang="en-US" smtClean="0">
                <a:sym typeface="Gill Sans"/>
              </a:rPr>
              <a:t>Second level</a:t>
            </a:r>
          </a:p>
          <a:p>
            <a:pPr lvl="2"/>
            <a:r>
              <a:rPr lang="en-US" smtClean="0">
                <a:sym typeface="Gill Sans"/>
              </a:rPr>
              <a:t>Third level</a:t>
            </a:r>
          </a:p>
          <a:p>
            <a:pPr lvl="3"/>
            <a:r>
              <a:rPr lang="en-US" smtClean="0">
                <a:sym typeface="Gill Sans"/>
              </a:rPr>
              <a:t>Fourth level</a:t>
            </a:r>
          </a:p>
          <a:p>
            <a:pPr lvl="4"/>
            <a:r>
              <a:rPr lang="en-US" smtClean="0">
                <a:sym typeface="Gill Sans"/>
              </a:rPr>
              <a:t>Fifth level</a:t>
            </a:r>
          </a:p>
        </p:txBody>
      </p:sp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93763" y="1152525"/>
            <a:ext cx="7358062" cy="23209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35717" tIns="35717" rIns="35717" bIns="35717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3" r:id="rId1"/>
    <p:sldLayoutId id="2147483864" r:id="rId2"/>
    <p:sldLayoutId id="2147483865" r:id="rId3"/>
    <p:sldLayoutId id="2147483866" r:id="rId4"/>
    <p:sldLayoutId id="2147483867" r:id="rId5"/>
    <p:sldLayoutId id="2147483868" r:id="rId6"/>
    <p:sldLayoutId id="2147483869" r:id="rId7"/>
    <p:sldLayoutId id="2147483870" r:id="rId8"/>
    <p:sldLayoutId id="2147483871" r:id="rId9"/>
    <p:sldLayoutId id="2147483872" r:id="rId10"/>
    <p:sldLayoutId id="2147483873" r:id="rId11"/>
  </p:sldLayoutIdLst>
  <p:transition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+mj-lt"/>
          <a:ea typeface="+mj-ea"/>
          <a:cs typeface="+mj-cs"/>
          <a:sym typeface="Gill San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/>
        </a:defRPr>
      </a:lvl5pPr>
      <a:lvl6pPr marL="321457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6pPr>
      <a:lvl7pPr marL="642915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7pPr>
      <a:lvl8pPr marL="964372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8pPr>
      <a:lvl9pPr marL="1285829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9pPr>
    </p:titleStyle>
    <p:bodyStyle>
      <a:lvl1pPr marL="239713" indent="-239713" algn="ctr" rtl="0" eaLnBrk="0" fontAlgn="base" hangingPunct="0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Gill Sans"/>
        </a:defRPr>
      </a:lvl1pPr>
      <a:lvl2pPr marL="522288" indent="-200025" algn="ctr" rtl="0" eaLnBrk="0" fontAlgn="base" hangingPunct="0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Gill Sans"/>
        </a:defRPr>
      </a:lvl2pPr>
      <a:lvl3pPr marL="803275" indent="-160338" algn="ctr" rtl="0" eaLnBrk="0" fontAlgn="base" hangingPunct="0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Gill Sans"/>
        </a:defRPr>
      </a:lvl3pPr>
      <a:lvl4pPr marL="1123950" indent="-160338" algn="ctr" rtl="0" eaLnBrk="0" fontAlgn="base" hangingPunct="0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Gill Sans"/>
        </a:defRPr>
      </a:lvl4pPr>
      <a:lvl5pPr marL="1446213" indent="-160338" algn="ctr" rtl="0" eaLnBrk="0" fontAlgn="base" hangingPunct="0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Gill Sans"/>
        </a:defRPr>
      </a:lvl5pPr>
      <a:lvl6pPr marL="321457" algn="ctr" rtl="0" fontAlgn="base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642915" algn="ctr" rtl="0" fontAlgn="base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964372" algn="ctr" rtl="0" fontAlgn="base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285829" algn="ctr" rtl="0" fontAlgn="base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457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915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4372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5829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7287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8744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50201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71659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893763" y="5180013"/>
            <a:ext cx="7358062" cy="11953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35717" tIns="35717" rIns="35717" bIns="3571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</p:sldLayoutIdLst>
  <p:transition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+mj-lt"/>
          <a:ea typeface="+mj-ea"/>
          <a:cs typeface="+mj-cs"/>
          <a:sym typeface="Gill San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/>
        </a:defRPr>
      </a:lvl5pPr>
      <a:lvl6pPr marL="321457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6pPr>
      <a:lvl7pPr marL="642915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7pPr>
      <a:lvl8pPr marL="964372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8pPr>
      <a:lvl9pPr marL="1285829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9pPr>
    </p:titleStyle>
    <p:bodyStyle>
      <a:lvl1pPr marL="239713" indent="-239713" algn="ctr" rtl="0" eaLnBrk="0" fontAlgn="base" hangingPunct="0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Gill Sans"/>
        </a:defRPr>
      </a:lvl1pPr>
      <a:lvl2pPr marL="522288" indent="-200025" algn="ctr" rtl="0" eaLnBrk="0" fontAlgn="base" hangingPunct="0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Gill Sans"/>
        </a:defRPr>
      </a:lvl2pPr>
      <a:lvl3pPr marL="803275" indent="-160338" algn="ctr" rtl="0" eaLnBrk="0" fontAlgn="base" hangingPunct="0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Gill Sans"/>
        </a:defRPr>
      </a:lvl3pPr>
      <a:lvl4pPr marL="1123950" indent="-160338" algn="ctr" rtl="0" eaLnBrk="0" fontAlgn="base" hangingPunct="0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Gill Sans"/>
        </a:defRPr>
      </a:lvl4pPr>
      <a:lvl5pPr marL="1446213" indent="-160338" algn="ctr" rtl="0" eaLnBrk="0" fontAlgn="base" hangingPunct="0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Gill Sans"/>
        </a:defRPr>
      </a:lvl5pPr>
      <a:lvl6pPr marL="321457" algn="ctr" rtl="0" fontAlgn="base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642915" algn="ctr" rtl="0" fontAlgn="base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964372" algn="ctr" rtl="0" fontAlgn="base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285829" algn="ctr" rtl="0" fontAlgn="base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457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915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4372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5829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7287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8744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50201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71659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893763" y="5180013"/>
            <a:ext cx="7358062" cy="11953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35717" tIns="35717" rIns="35717" bIns="3571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5" r:id="rId1"/>
    <p:sldLayoutId id="2147483886" r:id="rId2"/>
    <p:sldLayoutId id="2147483887" r:id="rId3"/>
    <p:sldLayoutId id="2147483888" r:id="rId4"/>
    <p:sldLayoutId id="2147483889" r:id="rId5"/>
    <p:sldLayoutId id="2147483890" r:id="rId6"/>
    <p:sldLayoutId id="2147483891" r:id="rId7"/>
    <p:sldLayoutId id="2147483892" r:id="rId8"/>
    <p:sldLayoutId id="2147483893" r:id="rId9"/>
    <p:sldLayoutId id="2147483894" r:id="rId10"/>
    <p:sldLayoutId id="2147483895" r:id="rId11"/>
  </p:sldLayoutIdLst>
  <p:transition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+mj-lt"/>
          <a:ea typeface="+mj-ea"/>
          <a:cs typeface="+mj-cs"/>
          <a:sym typeface="Gill San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/>
        </a:defRPr>
      </a:lvl5pPr>
      <a:lvl6pPr marL="321457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6pPr>
      <a:lvl7pPr marL="642915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7pPr>
      <a:lvl8pPr marL="964372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8pPr>
      <a:lvl9pPr marL="1285829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9pPr>
    </p:titleStyle>
    <p:bodyStyle>
      <a:lvl1pPr marL="239713" indent="-239713" algn="ctr" rtl="0" eaLnBrk="0" fontAlgn="base" hangingPunct="0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Gill Sans"/>
        </a:defRPr>
      </a:lvl1pPr>
      <a:lvl2pPr marL="522288" indent="-200025" algn="ctr" rtl="0" eaLnBrk="0" fontAlgn="base" hangingPunct="0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Gill Sans"/>
        </a:defRPr>
      </a:lvl2pPr>
      <a:lvl3pPr marL="803275" indent="-160338" algn="ctr" rtl="0" eaLnBrk="0" fontAlgn="base" hangingPunct="0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Gill Sans"/>
        </a:defRPr>
      </a:lvl3pPr>
      <a:lvl4pPr marL="1123950" indent="-160338" algn="ctr" rtl="0" eaLnBrk="0" fontAlgn="base" hangingPunct="0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Gill Sans"/>
        </a:defRPr>
      </a:lvl4pPr>
      <a:lvl5pPr marL="1446213" indent="-160338" algn="ctr" rtl="0" eaLnBrk="0" fontAlgn="base" hangingPunct="0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Gill Sans"/>
        </a:defRPr>
      </a:lvl5pPr>
      <a:lvl6pPr marL="321457" algn="ctr" rtl="0" fontAlgn="base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642915" algn="ctr" rtl="0" fontAlgn="base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964372" algn="ctr" rtl="0" fontAlgn="base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285829" algn="ctr" rtl="0" fontAlgn="base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457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915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4372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5829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7287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8744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50201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71659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46088" y="3367088"/>
            <a:ext cx="4125912" cy="23209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35717" tIns="35717" rIns="35717" bIns="3571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/>
              </a:rPr>
              <a:t>Click to edit Master text styles</a:t>
            </a:r>
          </a:p>
          <a:p>
            <a:pPr lvl="1"/>
            <a:r>
              <a:rPr lang="en-US" smtClean="0">
                <a:sym typeface="Gill Sans"/>
              </a:rPr>
              <a:t>Second level</a:t>
            </a:r>
          </a:p>
          <a:p>
            <a:pPr lvl="2"/>
            <a:r>
              <a:rPr lang="en-US" smtClean="0">
                <a:sym typeface="Gill Sans"/>
              </a:rPr>
              <a:t>Third level</a:t>
            </a:r>
          </a:p>
          <a:p>
            <a:pPr lvl="3"/>
            <a:r>
              <a:rPr lang="en-US" smtClean="0">
                <a:sym typeface="Gill Sans"/>
              </a:rPr>
              <a:t>Fourth level</a:t>
            </a:r>
          </a:p>
          <a:p>
            <a:pPr lvl="4"/>
            <a:r>
              <a:rPr lang="en-US" smtClean="0">
                <a:sym typeface="Gill Sans"/>
              </a:rPr>
              <a:t>Fifth level</a:t>
            </a:r>
          </a:p>
        </p:txBody>
      </p:sp>
      <p:sp>
        <p:nvSpPr>
          <p:cNvPr id="819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46088" y="990600"/>
            <a:ext cx="4125912" cy="23225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35717" tIns="35717" rIns="35717" bIns="35717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  <p:sldLayoutId id="2147483899" r:id="rId4"/>
    <p:sldLayoutId id="2147483900" r:id="rId5"/>
    <p:sldLayoutId id="2147483901" r:id="rId6"/>
    <p:sldLayoutId id="2147483902" r:id="rId7"/>
    <p:sldLayoutId id="2147483903" r:id="rId8"/>
    <p:sldLayoutId id="2147483904" r:id="rId9"/>
    <p:sldLayoutId id="2147483905" r:id="rId10"/>
    <p:sldLayoutId id="2147483906" r:id="rId11"/>
  </p:sldLayoutIdLst>
  <p:transition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+mj-lt"/>
          <a:ea typeface="+mj-ea"/>
          <a:cs typeface="+mj-cs"/>
          <a:sym typeface="Gill San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/>
        </a:defRPr>
      </a:lvl5pPr>
      <a:lvl6pPr marL="321457" algn="ctr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6pPr>
      <a:lvl7pPr marL="642915" algn="ctr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7pPr>
      <a:lvl8pPr marL="964372" algn="ctr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8pPr>
      <a:lvl9pPr marL="1285829" algn="ctr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9pPr>
    </p:titleStyle>
    <p:bodyStyle>
      <a:lvl1pPr marL="239713" indent="-239713"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/>
        </a:defRPr>
      </a:lvl1pPr>
      <a:lvl2pPr marL="522288" indent="-200025"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/>
        </a:defRPr>
      </a:lvl2pPr>
      <a:lvl3pPr marL="803275" indent="-160338"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/>
        </a:defRPr>
      </a:lvl3pPr>
      <a:lvl4pPr marL="1123950" indent="-160338"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/>
        </a:defRPr>
      </a:lvl4pPr>
      <a:lvl5pPr marL="1446213" indent="-160338"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/>
        </a:defRPr>
      </a:lvl5pPr>
      <a:lvl6pPr marL="321457"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642915"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964372"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285829"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457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915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4372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5829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7287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8744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50201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71659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46088" y="3367088"/>
            <a:ext cx="4125912" cy="23209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35717" tIns="35717" rIns="35717" bIns="3571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/>
              </a:rPr>
              <a:t>Click to edit Master text styles</a:t>
            </a:r>
          </a:p>
          <a:p>
            <a:pPr lvl="1"/>
            <a:r>
              <a:rPr lang="en-US" smtClean="0">
                <a:sym typeface="Gill Sans"/>
              </a:rPr>
              <a:t>Second level</a:t>
            </a:r>
          </a:p>
          <a:p>
            <a:pPr lvl="2"/>
            <a:r>
              <a:rPr lang="en-US" smtClean="0">
                <a:sym typeface="Gill Sans"/>
              </a:rPr>
              <a:t>Third level</a:t>
            </a:r>
          </a:p>
          <a:p>
            <a:pPr lvl="3"/>
            <a:r>
              <a:rPr lang="en-US" smtClean="0">
                <a:sym typeface="Gill Sans"/>
              </a:rPr>
              <a:t>Fourth level</a:t>
            </a:r>
          </a:p>
          <a:p>
            <a:pPr lvl="4"/>
            <a:r>
              <a:rPr lang="en-US" smtClean="0">
                <a:sym typeface="Gill Sans"/>
              </a:rPr>
              <a:t>Fifth level</a:t>
            </a:r>
          </a:p>
        </p:txBody>
      </p:sp>
      <p:sp>
        <p:nvSpPr>
          <p:cNvPr id="921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46088" y="990600"/>
            <a:ext cx="4125912" cy="23225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35717" tIns="35717" rIns="35717" bIns="35717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7" r:id="rId1"/>
    <p:sldLayoutId id="2147483908" r:id="rId2"/>
    <p:sldLayoutId id="2147483909" r:id="rId3"/>
    <p:sldLayoutId id="2147483910" r:id="rId4"/>
    <p:sldLayoutId id="2147483911" r:id="rId5"/>
    <p:sldLayoutId id="2147483912" r:id="rId6"/>
    <p:sldLayoutId id="2147483913" r:id="rId7"/>
    <p:sldLayoutId id="2147483914" r:id="rId8"/>
    <p:sldLayoutId id="2147483915" r:id="rId9"/>
    <p:sldLayoutId id="2147483916" r:id="rId10"/>
    <p:sldLayoutId id="2147483917" r:id="rId11"/>
  </p:sldLayoutIdLst>
  <p:transition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+mj-lt"/>
          <a:ea typeface="+mj-ea"/>
          <a:cs typeface="+mj-cs"/>
          <a:sym typeface="Gill San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/>
        </a:defRPr>
      </a:lvl5pPr>
      <a:lvl6pPr marL="321457" algn="ctr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6pPr>
      <a:lvl7pPr marL="642915" algn="ctr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7pPr>
      <a:lvl8pPr marL="964372" algn="ctr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8pPr>
      <a:lvl9pPr marL="1285829" algn="ctr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9pPr>
    </p:titleStyle>
    <p:bodyStyle>
      <a:lvl1pPr marL="239713" indent="-239713"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/>
        </a:defRPr>
      </a:lvl1pPr>
      <a:lvl2pPr marL="522288" indent="-200025"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/>
        </a:defRPr>
      </a:lvl2pPr>
      <a:lvl3pPr marL="803275" indent="-160338"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/>
        </a:defRPr>
      </a:lvl3pPr>
      <a:lvl4pPr marL="1123950" indent="-160338"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/>
        </a:defRPr>
      </a:lvl4pPr>
      <a:lvl5pPr marL="1446213" indent="-160338"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/>
        </a:defRPr>
      </a:lvl5pPr>
      <a:lvl6pPr marL="321457"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642915"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964372"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285829"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457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915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4372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5829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7287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8744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50201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71659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ora Slide.pd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51852" y="-13512"/>
            <a:ext cx="9195852" cy="6871512"/>
          </a:xfrm>
          <a:prstGeom prst="rect">
            <a:avLst/>
          </a:prstGeom>
        </p:spPr>
      </p:pic>
      <p:sp>
        <p:nvSpPr>
          <p:cNvPr id="17408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17585"/>
            <a:ext cx="9144000" cy="732326"/>
          </a:xfrm>
        </p:spPr>
        <p:txBody>
          <a:bodyPr>
            <a:noAutofit/>
          </a:bodyPr>
          <a:lstStyle/>
          <a:p>
            <a:r>
              <a:rPr lang="en-US" sz="1700" b="1" dirty="0" smtClean="0">
                <a:latin typeface="Arial" pitchFamily="34" charset="0"/>
                <a:cs typeface="Arial" pitchFamily="34" charset="0"/>
              </a:rPr>
              <a:t>Fort Ord Reuse Authority (FORA)</a:t>
            </a:r>
            <a:br>
              <a:rPr lang="en-US" sz="1700" b="1" dirty="0" smtClean="0">
                <a:latin typeface="Arial" pitchFamily="34" charset="0"/>
                <a:cs typeface="Arial" pitchFamily="34" charset="0"/>
              </a:rPr>
            </a:br>
            <a:r>
              <a:rPr lang="en-US" sz="1700" b="1" dirty="0" smtClean="0">
                <a:latin typeface="Arial" pitchFamily="34" charset="0"/>
                <a:cs typeface="Arial" pitchFamily="34" charset="0"/>
              </a:rPr>
              <a:t>Environmental Services Cooperative Agreement (ESCA)</a:t>
            </a:r>
            <a:br>
              <a:rPr lang="en-US" sz="1700" b="1" dirty="0" smtClean="0">
                <a:latin typeface="Arial" pitchFamily="34" charset="0"/>
                <a:cs typeface="Arial" pitchFamily="34" charset="0"/>
              </a:rPr>
            </a:br>
            <a:r>
              <a:rPr lang="en-US" sz="1700" b="1" dirty="0" smtClean="0">
                <a:latin typeface="Arial" pitchFamily="34" charset="0"/>
                <a:cs typeface="Arial" pitchFamily="34" charset="0"/>
              </a:rPr>
              <a:t>Remediation Program (RP)</a:t>
            </a:r>
            <a:endParaRPr lang="en-US" sz="1700" b="1" dirty="0" smtClean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636774" y="1529862"/>
            <a:ext cx="1966452" cy="374395"/>
          </a:xfrm>
          <a:prstGeom prst="rect">
            <a:avLst/>
          </a:prstGeom>
          <a:noFill/>
        </p:spPr>
        <p:txBody>
          <a:bodyPr wrap="square" lIns="20254" tIns="10127" rIns="20254" bIns="10127" rtlCol="0">
            <a:spAutoFit/>
          </a:bodyPr>
          <a:lstStyle/>
          <a:p>
            <a:pPr>
              <a:spcBef>
                <a:spcPts val="797"/>
              </a:spcBef>
              <a:buSzPct val="135000"/>
            </a:pPr>
            <a:r>
              <a:rPr lang="en-US" sz="2300" spc="22" dirty="0">
                <a:latin typeface="Arial" charset="0"/>
                <a:cs typeface="Arial" charset="0"/>
              </a:rPr>
              <a:t> </a:t>
            </a:r>
          </a:p>
        </p:txBody>
      </p:sp>
      <p:sp>
        <p:nvSpPr>
          <p:cNvPr id="8" name="Rectangle 7"/>
          <p:cNvSpPr/>
          <p:nvPr/>
        </p:nvSpPr>
        <p:spPr>
          <a:xfrm>
            <a:off x="8610600" y="6550223"/>
            <a:ext cx="28405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</a:t>
            </a:r>
            <a:endParaRPr lang="en-US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0" y="1295400"/>
            <a:ext cx="9144000" cy="1828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35717" tIns="35717" rIns="35717" bIns="35717" numCol="1" anchor="ctr" anchorCtr="0" compatLnSpc="1">
            <a:prstTxWarp prst="textNoShape">
              <a:avLst/>
            </a:prstTxWarp>
          </a:bodyPr>
          <a:lstStyle/>
          <a:p>
            <a:pPr marL="588963" marR="0" lvl="0" indent="-401638" algn="ctr" defTabSz="914400" rtl="0" eaLnBrk="0" fontAlgn="base" latinLnBrk="0" hangingPunct="0">
              <a:lnSpc>
                <a:spcPct val="100000"/>
              </a:lnSpc>
              <a:spcBef>
                <a:spcPts val="1688"/>
              </a:spcBef>
              <a:spcAft>
                <a:spcPct val="0"/>
              </a:spcAft>
              <a:buClrTx/>
              <a:buSzPct val="171000"/>
              <a:buFont typeface="Gill Sans"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Gill Sans"/>
              </a:rPr>
              <a:t>ESCA Remediation Program Update</a:t>
            </a: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0" y="3886200"/>
            <a:ext cx="9144000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95" tIns="45698" rIns="91395" bIns="45698">
            <a:spAutoFit/>
          </a:bodyPr>
          <a:lstStyle/>
          <a:p>
            <a:pPr algn="ctr"/>
            <a:r>
              <a:rPr lang="en-US" sz="3200" i="1" dirty="0"/>
              <a:t>Presentation by:</a:t>
            </a:r>
          </a:p>
          <a:p>
            <a:pPr algn="ctr"/>
            <a:r>
              <a:rPr lang="en-US" sz="3200" dirty="0">
                <a:latin typeface="Arial" pitchFamily="34" charset="0"/>
                <a:cs typeface="Arial" pitchFamily="34" charset="0"/>
              </a:rPr>
              <a:t>Stan Cook, Program Manager</a:t>
            </a: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0" y="5410200"/>
            <a:ext cx="9144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95" tIns="45698" rIns="91395" bIns="45698">
            <a:spAutoFit/>
          </a:bodyPr>
          <a:lstStyle/>
          <a:p>
            <a:pPr algn="ctr" eaLnBrk="0" hangingPunct="0"/>
            <a:r>
              <a:rPr lang="en-US" sz="1800" i="1" dirty="0" smtClean="0">
                <a:solidFill>
                  <a:schemeClr val="tx1"/>
                </a:solidFill>
              </a:rPr>
              <a:t>July 12, 2013 </a:t>
            </a:r>
            <a:r>
              <a:rPr lang="en-US" sz="1800" i="1" dirty="0">
                <a:solidFill>
                  <a:schemeClr val="tx1"/>
                </a:solidFill>
              </a:rPr>
              <a:t>Board of Directors Meeting</a:t>
            </a:r>
          </a:p>
        </p:txBody>
      </p:sp>
    </p:spTree>
    <p:extLst>
      <p:ext uri="{BB962C8B-B14F-4D97-AF65-F5344CB8AC3E}">
        <p14:creationId xmlns:p14="http://schemas.microsoft.com/office/powerpoint/2010/main" xmlns="" val="377466887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ora Slide.pd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51852" y="-13512"/>
            <a:ext cx="9195852" cy="687151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636774" y="1529862"/>
            <a:ext cx="1966452" cy="374395"/>
          </a:xfrm>
          <a:prstGeom prst="rect">
            <a:avLst/>
          </a:prstGeom>
          <a:noFill/>
        </p:spPr>
        <p:txBody>
          <a:bodyPr wrap="square" lIns="20254" tIns="10127" rIns="20254" bIns="10127" rtlCol="0">
            <a:spAutoFit/>
          </a:bodyPr>
          <a:lstStyle/>
          <a:p>
            <a:pPr>
              <a:spcBef>
                <a:spcPts val="797"/>
              </a:spcBef>
              <a:buSzPct val="135000"/>
            </a:pPr>
            <a:r>
              <a:rPr lang="en-US" sz="2300" spc="22" dirty="0">
                <a:latin typeface="Arial" charset="0"/>
                <a:cs typeface="Arial" charset="0"/>
              </a:rPr>
              <a:t> </a:t>
            </a:r>
          </a:p>
        </p:txBody>
      </p:sp>
      <p:sp>
        <p:nvSpPr>
          <p:cNvPr id="8" name="Rectangle 7"/>
          <p:cNvSpPr/>
          <p:nvPr/>
        </p:nvSpPr>
        <p:spPr>
          <a:xfrm>
            <a:off x="8610600" y="6550223"/>
            <a:ext cx="28405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4</a:t>
            </a:r>
            <a:endParaRPr lang="en-US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17463"/>
            <a:ext cx="9144000" cy="731838"/>
          </a:xfrm>
        </p:spPr>
        <p:txBody>
          <a:bodyPr/>
          <a:lstStyle/>
          <a:p>
            <a:pPr eaLnBrk="1" hangingPunct="1"/>
            <a:r>
              <a:rPr lang="en-US" sz="3200" b="1" dirty="0" smtClean="0">
                <a:latin typeface="Arial" pitchFamily="34" charset="0"/>
                <a:cs typeface="Arial" pitchFamily="34" charset="0"/>
              </a:rPr>
              <a:t>ESCA Munitions Response Areas by Group</a:t>
            </a:r>
          </a:p>
        </p:txBody>
      </p:sp>
      <p:pic>
        <p:nvPicPr>
          <p:cNvPr id="9" name="Picture 5" descr="2011_10_12_ALLMRAs_by_Group_IAR_and_CN_Focus.jpg"/>
          <p:cNvPicPr>
            <a:picLocks noChangeAspect="1"/>
          </p:cNvPicPr>
          <p:nvPr/>
        </p:nvPicPr>
        <p:blipFill>
          <a:blip r:embed="rId4"/>
          <a:srcRect l="11200" t="3833" r="6400" b="5110"/>
          <a:stretch>
            <a:fillRect/>
          </a:stretch>
        </p:blipFill>
        <p:spPr bwMode="auto">
          <a:xfrm>
            <a:off x="757581" y="762000"/>
            <a:ext cx="7440473" cy="5148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2681310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ora Slid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6387" y="0"/>
            <a:ext cx="9195852" cy="6871512"/>
          </a:xfrm>
          <a:prstGeom prst="rect">
            <a:avLst/>
          </a:prstGeom>
        </p:spPr>
      </p:pic>
      <p:sp>
        <p:nvSpPr>
          <p:cNvPr id="17408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17585"/>
            <a:ext cx="9144000" cy="732326"/>
          </a:xfrm>
        </p:spPr>
        <p:txBody>
          <a:bodyPr>
            <a:noAutofit/>
          </a:bodyPr>
          <a:lstStyle/>
          <a:p>
            <a:r>
              <a:rPr lang="en-US" sz="3500" b="1" dirty="0">
                <a:latin typeface="Arial" charset="0"/>
                <a:ea typeface="Arial" charset="0"/>
                <a:cs typeface="Arial" charset="0"/>
              </a:rPr>
              <a:t>IAR MRA Range 47: Pre/Post Remediation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636774" y="1529862"/>
            <a:ext cx="1966452" cy="374395"/>
          </a:xfrm>
          <a:prstGeom prst="rect">
            <a:avLst/>
          </a:prstGeom>
          <a:noFill/>
        </p:spPr>
        <p:txBody>
          <a:bodyPr wrap="square" lIns="20254" tIns="10127" rIns="20254" bIns="10127" rtlCol="0">
            <a:spAutoFit/>
          </a:bodyPr>
          <a:lstStyle/>
          <a:p>
            <a:pPr>
              <a:spcBef>
                <a:spcPts val="797"/>
              </a:spcBef>
              <a:buSzPct val="135000"/>
            </a:pPr>
            <a:r>
              <a:rPr lang="en-US" sz="2300" spc="22" dirty="0">
                <a:latin typeface="Arial" charset="0"/>
                <a:cs typeface="Arial" charset="0"/>
              </a:rPr>
              <a:t> 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304800" y="914400"/>
            <a:ext cx="5371569" cy="3124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43400" y="2971800"/>
            <a:ext cx="4750764" cy="27631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8610369" y="6550223"/>
            <a:ext cx="28451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xmlns="" val="3550587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ora Slide.pd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5465" y="-17585"/>
            <a:ext cx="9195852" cy="687151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636774" y="1529863"/>
            <a:ext cx="1966452" cy="374393"/>
          </a:xfrm>
          <a:prstGeom prst="rect">
            <a:avLst/>
          </a:prstGeom>
          <a:noFill/>
        </p:spPr>
        <p:txBody>
          <a:bodyPr wrap="square" lIns="20252" tIns="10126" rIns="20252" bIns="10126" rtlCol="0">
            <a:spAutoFit/>
          </a:bodyPr>
          <a:lstStyle/>
          <a:p>
            <a:pPr>
              <a:spcBef>
                <a:spcPts val="797"/>
              </a:spcBef>
              <a:buSzPct val="135000"/>
            </a:pPr>
            <a:r>
              <a:rPr lang="en-US" sz="2300" spc="22" dirty="0">
                <a:latin typeface="Arial" charset="0"/>
                <a:cs typeface="Arial" charset="0"/>
              </a:rPr>
              <a:t> </a:t>
            </a:r>
          </a:p>
        </p:txBody>
      </p:sp>
      <p:pic>
        <p:nvPicPr>
          <p:cNvPr id="6147" name="Picture 3" descr="C:\Users\mccarrol\Pictures\ARCADIS pics\Fort Ord\IAR\P110085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800" y="838200"/>
            <a:ext cx="3331169" cy="249837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0" y="-17585"/>
            <a:ext cx="9144000" cy="73232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35713" tIns="35713" rIns="35713" bIns="35713" numCol="1" anchor="ctr" anchorCtr="0" compatLnSpc="1">
            <a:prstTxWarp prst="textNoShape">
              <a:avLst/>
            </a:prstTxWarp>
            <a:noAutofit/>
          </a:bodyPr>
          <a:lstStyle/>
          <a:p>
            <a:pPr algn="ctr" defTabSz="914304" eaLnBrk="0" hangingPunct="0">
              <a:defRPr/>
            </a:pPr>
            <a:r>
              <a:rPr lang="en-US" sz="3700" b="1" kern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Habitat Restoration: Implementation</a:t>
            </a:r>
          </a:p>
        </p:txBody>
      </p:sp>
      <p:pic>
        <p:nvPicPr>
          <p:cNvPr id="6148" name="Picture 4" descr="C:\Users\mccarrol\Desktop\IAR pics\P111005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800" y="3393831"/>
            <a:ext cx="3332316" cy="24992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90600" y="3581400"/>
            <a:ext cx="2042653" cy="389784"/>
          </a:xfrm>
          <a:prstGeom prst="rect">
            <a:avLst/>
          </a:prstGeom>
          <a:noFill/>
        </p:spPr>
        <p:txBody>
          <a:bodyPr wrap="none" lIns="20254" tIns="10127" rIns="20254" bIns="10127" rtlCol="0">
            <a:spAutoFit/>
          </a:bodyPr>
          <a:lstStyle/>
          <a:p>
            <a:r>
              <a:rPr lang="en-US" sz="2400" dirty="0">
                <a:latin typeface="Arial"/>
                <a:cs typeface="Arial"/>
              </a:rPr>
              <a:t>February 2013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71561" y="871730"/>
            <a:ext cx="1906048" cy="389784"/>
          </a:xfrm>
          <a:prstGeom prst="rect">
            <a:avLst/>
          </a:prstGeom>
          <a:noFill/>
        </p:spPr>
        <p:txBody>
          <a:bodyPr wrap="none" lIns="20254" tIns="10127" rIns="20254" bIns="10127" rtlCol="0">
            <a:spAutoFit/>
          </a:bodyPr>
          <a:lstStyle/>
          <a:p>
            <a:r>
              <a:rPr lang="en-US" sz="2400" dirty="0">
                <a:latin typeface="Arial"/>
                <a:cs typeface="Arial"/>
              </a:rPr>
              <a:t>January 2013</a:t>
            </a:r>
          </a:p>
        </p:txBody>
      </p:sp>
      <p:pic>
        <p:nvPicPr>
          <p:cNvPr id="8" name="Picture 7" descr="06-28-13 hab restoratn plants growing yay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33800" y="1295400"/>
            <a:ext cx="5381232" cy="4267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4114800" y="1371600"/>
            <a:ext cx="1458452" cy="389784"/>
          </a:xfrm>
          <a:prstGeom prst="rect">
            <a:avLst/>
          </a:prstGeom>
          <a:noFill/>
        </p:spPr>
        <p:txBody>
          <a:bodyPr wrap="square" lIns="20254" tIns="10127" rIns="20254" bIns="10127" rtlCol="0">
            <a:spAutoFit/>
          </a:bodyPr>
          <a:lstStyle/>
          <a:p>
            <a:r>
              <a:rPr lang="en-US" sz="2400" dirty="0" smtClean="0">
                <a:latin typeface="Arial"/>
                <a:cs typeface="Arial"/>
              </a:rPr>
              <a:t>June </a:t>
            </a:r>
            <a:r>
              <a:rPr lang="en-US" sz="2400" dirty="0">
                <a:latin typeface="Arial"/>
                <a:cs typeface="Arial"/>
              </a:rPr>
              <a:t>2013</a:t>
            </a:r>
          </a:p>
        </p:txBody>
      </p:sp>
      <p:pic>
        <p:nvPicPr>
          <p:cNvPr id="9" name="Picture 8" descr="sand gilia in IAR restoration area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34200" y="838200"/>
            <a:ext cx="1769981" cy="14067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" name="TextBox 10"/>
          <p:cNvSpPr txBox="1"/>
          <p:nvPr/>
        </p:nvSpPr>
        <p:spPr>
          <a:xfrm>
            <a:off x="7445522" y="762000"/>
            <a:ext cx="1165078" cy="312840"/>
          </a:xfrm>
          <a:prstGeom prst="rect">
            <a:avLst/>
          </a:prstGeom>
          <a:noFill/>
        </p:spPr>
        <p:txBody>
          <a:bodyPr wrap="none" lIns="20254" tIns="10127" rIns="20254" bIns="10127" rtlCol="0">
            <a:spAutoFit/>
          </a:bodyPr>
          <a:lstStyle/>
          <a:p>
            <a:r>
              <a:rPr lang="en-US" sz="1900" dirty="0">
                <a:latin typeface="Arial"/>
                <a:cs typeface="Arial"/>
              </a:rPr>
              <a:t>Sand </a:t>
            </a:r>
            <a:r>
              <a:rPr lang="en-US" sz="1900" dirty="0" err="1">
                <a:latin typeface="Arial"/>
                <a:cs typeface="Arial"/>
              </a:rPr>
              <a:t>Gilia</a:t>
            </a:r>
            <a:endParaRPr lang="en-US" sz="1900" dirty="0">
              <a:latin typeface="Arial"/>
              <a:cs typeface="Arial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610369" y="6550223"/>
            <a:ext cx="28451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xmlns="" val="15377484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ora Slide.pd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51852" y="-21771"/>
            <a:ext cx="9195852" cy="6871512"/>
          </a:xfrm>
          <a:prstGeom prst="rect">
            <a:avLst/>
          </a:prstGeom>
        </p:spPr>
      </p:pic>
      <p:sp>
        <p:nvSpPr>
          <p:cNvPr id="17408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17585"/>
            <a:ext cx="9144000" cy="732326"/>
          </a:xfrm>
        </p:spPr>
        <p:txBody>
          <a:bodyPr>
            <a:noAutofit/>
          </a:bodyPr>
          <a:lstStyle/>
          <a:p>
            <a:r>
              <a:rPr lang="en-US" sz="4000" b="1" dirty="0" smtClean="0"/>
              <a:t>FORA/Jurisdiction Property Transfer</a:t>
            </a:r>
            <a:endParaRPr lang="en-US" sz="4000" dirty="0"/>
          </a:p>
        </p:txBody>
      </p:sp>
      <p:sp>
        <p:nvSpPr>
          <p:cNvPr id="6" name="TextBox 5"/>
          <p:cNvSpPr txBox="1"/>
          <p:nvPr/>
        </p:nvSpPr>
        <p:spPr>
          <a:xfrm>
            <a:off x="6636774" y="1529862"/>
            <a:ext cx="1966452" cy="374395"/>
          </a:xfrm>
          <a:prstGeom prst="rect">
            <a:avLst/>
          </a:prstGeom>
          <a:noFill/>
        </p:spPr>
        <p:txBody>
          <a:bodyPr wrap="square" lIns="20254" tIns="10127" rIns="20254" bIns="10127" rtlCol="0">
            <a:spAutoFit/>
          </a:bodyPr>
          <a:lstStyle/>
          <a:p>
            <a:pPr>
              <a:spcBef>
                <a:spcPts val="797"/>
              </a:spcBef>
              <a:buSzPct val="135000"/>
            </a:pPr>
            <a:r>
              <a:rPr lang="en-US" sz="2300" spc="22" dirty="0">
                <a:latin typeface="Arial" charset="0"/>
                <a:cs typeface="Arial" charset="0"/>
              </a:rPr>
              <a:t> </a:t>
            </a:r>
          </a:p>
        </p:txBody>
      </p:sp>
      <p:sp>
        <p:nvSpPr>
          <p:cNvPr id="8" name="Rectangle 7"/>
          <p:cNvSpPr/>
          <p:nvPr/>
        </p:nvSpPr>
        <p:spPr>
          <a:xfrm>
            <a:off x="8610600" y="6550223"/>
            <a:ext cx="28405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9</a:t>
            </a:r>
            <a:endParaRPr lang="en-US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72143" y="914400"/>
            <a:ext cx="8761977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600" dirty="0" smtClean="0"/>
              <a:t>Comprehensive </a:t>
            </a:r>
            <a:r>
              <a:rPr lang="en-US" sz="2600" dirty="0"/>
              <a:t>Environmental Response Liability and Coordination Act (CERLA) vs. the Resource Conservation and Recovery Act (RCRA) Assurances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1500" dirty="0"/>
          </a:p>
          <a:p>
            <a:pPr marL="285750" lvl="0" indent="-285750">
              <a:buFont typeface="Arial" pitchFamily="34" charset="0"/>
              <a:buChar char="•"/>
            </a:pPr>
            <a:r>
              <a:rPr lang="en-US" sz="2600" dirty="0"/>
              <a:t>Protections afforded by Section 330, FY 93 NDAA indemnity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1500" dirty="0"/>
          </a:p>
          <a:p>
            <a:pPr marL="285750" lvl="0" indent="-285750">
              <a:buFont typeface="Arial" pitchFamily="34" charset="0"/>
              <a:buChar char="•"/>
            </a:pPr>
            <a:r>
              <a:rPr lang="en-US" sz="2600" dirty="0"/>
              <a:t>Coordinated Fort Ord risk management and insurance coverage issues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1500" dirty="0"/>
          </a:p>
          <a:p>
            <a:pPr marL="285750" lvl="0" indent="-285750">
              <a:buFont typeface="Arial" pitchFamily="34" charset="0"/>
              <a:buChar char="•"/>
            </a:pPr>
            <a:r>
              <a:rPr lang="en-US" sz="2600" dirty="0"/>
              <a:t>Deed restrictions, covenants and warranties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1500" dirty="0"/>
          </a:p>
          <a:p>
            <a:pPr marL="285750" lvl="0" indent="-285750">
              <a:buFont typeface="Arial" pitchFamily="34" charset="0"/>
              <a:buChar char="•"/>
            </a:pPr>
            <a:r>
              <a:rPr lang="en-US" sz="2600" dirty="0"/>
              <a:t>Property transfer Process and Action Item </a:t>
            </a:r>
            <a:r>
              <a:rPr lang="en-US" sz="2600" dirty="0" smtClean="0"/>
              <a:t>Checklist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xmlns="" val="1892490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ora Slide.pd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51852" y="-21771"/>
            <a:ext cx="9195852" cy="6871512"/>
          </a:xfrm>
          <a:prstGeom prst="rect">
            <a:avLst/>
          </a:prstGeom>
        </p:spPr>
      </p:pic>
      <p:sp>
        <p:nvSpPr>
          <p:cNvPr id="17408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17585"/>
            <a:ext cx="9144000" cy="732326"/>
          </a:xfrm>
        </p:spPr>
        <p:txBody>
          <a:bodyPr>
            <a:noAutofit/>
          </a:bodyPr>
          <a:lstStyle/>
          <a:p>
            <a:r>
              <a:rPr lang="en-US" sz="3000" b="1" dirty="0" smtClean="0"/>
              <a:t>Jurisdictions’  Pollution Legal Liability Insurance</a:t>
            </a:r>
            <a:endParaRPr lang="en-US" sz="3000" dirty="0"/>
          </a:p>
        </p:txBody>
      </p:sp>
      <p:sp>
        <p:nvSpPr>
          <p:cNvPr id="6" name="TextBox 5"/>
          <p:cNvSpPr txBox="1"/>
          <p:nvPr/>
        </p:nvSpPr>
        <p:spPr>
          <a:xfrm>
            <a:off x="6636774" y="1529862"/>
            <a:ext cx="1966452" cy="374395"/>
          </a:xfrm>
          <a:prstGeom prst="rect">
            <a:avLst/>
          </a:prstGeom>
          <a:noFill/>
        </p:spPr>
        <p:txBody>
          <a:bodyPr wrap="square" lIns="20254" tIns="10127" rIns="20254" bIns="10127" rtlCol="0">
            <a:spAutoFit/>
          </a:bodyPr>
          <a:lstStyle/>
          <a:p>
            <a:pPr>
              <a:spcBef>
                <a:spcPts val="797"/>
              </a:spcBef>
              <a:buSzPct val="135000"/>
            </a:pPr>
            <a:r>
              <a:rPr lang="en-US" sz="2300" spc="22" dirty="0">
                <a:latin typeface="Arial" charset="0"/>
                <a:cs typeface="Arial" charset="0"/>
              </a:rPr>
              <a:t> </a:t>
            </a:r>
          </a:p>
        </p:txBody>
      </p:sp>
      <p:sp>
        <p:nvSpPr>
          <p:cNvPr id="8" name="Rectangle 7"/>
          <p:cNvSpPr/>
          <p:nvPr/>
        </p:nvSpPr>
        <p:spPr>
          <a:xfrm>
            <a:off x="8610600" y="6550223"/>
            <a:ext cx="28405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9</a:t>
            </a:r>
            <a:endParaRPr lang="en-US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8600" y="1290326"/>
            <a:ext cx="87630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buFont typeface="Arial" pitchFamily="34" charset="0"/>
              <a:buChar char="•"/>
            </a:pPr>
            <a:r>
              <a:rPr lang="en-US" dirty="0"/>
              <a:t>Who renews Pollution Legal Liability </a:t>
            </a:r>
            <a:r>
              <a:rPr lang="en-US" dirty="0" smtClean="0"/>
              <a:t>coverage?</a:t>
            </a:r>
            <a:endParaRPr lang="en-US" dirty="0"/>
          </a:p>
          <a:p>
            <a:r>
              <a:rPr lang="en-US" dirty="0"/>
              <a:t> </a:t>
            </a:r>
          </a:p>
          <a:p>
            <a:pPr marL="457200" lvl="0" indent="-457200">
              <a:buFont typeface="Arial" pitchFamily="34" charset="0"/>
              <a:buChar char="•"/>
            </a:pPr>
            <a:r>
              <a:rPr lang="en-US" dirty="0"/>
              <a:t>How much c</a:t>
            </a:r>
            <a:r>
              <a:rPr lang="en-US" dirty="0" smtClean="0"/>
              <a:t>overage?</a:t>
            </a:r>
            <a:endParaRPr lang="en-US" dirty="0"/>
          </a:p>
          <a:p>
            <a:pPr marL="457200" indent="-457200">
              <a:buFont typeface="Arial" pitchFamily="34" charset="0"/>
              <a:buChar char="•"/>
            </a:pPr>
            <a:endParaRPr lang="en-US" dirty="0"/>
          </a:p>
          <a:p>
            <a:pPr marL="457200" lvl="0" indent="-457200">
              <a:buFont typeface="Arial" pitchFamily="34" charset="0"/>
              <a:buChar char="•"/>
            </a:pPr>
            <a:r>
              <a:rPr lang="en-US" dirty="0"/>
              <a:t>Which </a:t>
            </a:r>
            <a:r>
              <a:rPr lang="en-US" dirty="0" smtClean="0"/>
              <a:t>parcels </a:t>
            </a:r>
            <a:r>
              <a:rPr lang="en-US" dirty="0"/>
              <a:t>to </a:t>
            </a:r>
            <a:r>
              <a:rPr lang="en-US" dirty="0" smtClean="0"/>
              <a:t>cover?</a:t>
            </a:r>
            <a:endParaRPr lang="en-US" dirty="0"/>
          </a:p>
          <a:p>
            <a:r>
              <a:rPr lang="en-US" dirty="0"/>
              <a:t> </a:t>
            </a:r>
          </a:p>
          <a:p>
            <a:pPr marL="457200" lvl="0" indent="-457200">
              <a:buFont typeface="Arial" pitchFamily="34" charset="0"/>
              <a:buChar char="•"/>
            </a:pPr>
            <a:r>
              <a:rPr lang="en-US" dirty="0" smtClean="0"/>
              <a:t>Coverage for other public </a:t>
            </a:r>
            <a:r>
              <a:rPr lang="en-US" dirty="0"/>
              <a:t>e</a:t>
            </a:r>
            <a:r>
              <a:rPr lang="en-US" dirty="0" smtClean="0"/>
              <a:t>ntities </a:t>
            </a:r>
            <a:r>
              <a:rPr lang="en-US" dirty="0"/>
              <a:t>and </a:t>
            </a:r>
            <a:r>
              <a:rPr lang="en-US" dirty="0" smtClean="0"/>
              <a:t>developers cover?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3122507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ORA SLIDE AL">
  <a:themeElements>
    <a:clrScheme name="Title &amp; Bullets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Title - Top">
  <a:themeElements>
    <a:clrScheme name="Title - Top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- Top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lnDef>
  </a:objectDefaults>
  <a:extraClrSchemeLst>
    <a:extraClrScheme>
      <a:clrScheme name="Title - Top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Title &amp; Bullets - Left">
  <a:themeElements>
    <a:clrScheme name="Title &amp; Bullets - Lef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Left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lnDef>
  </a:objectDefaults>
  <a:extraClrSchemeLst>
    <a:extraClrScheme>
      <a:clrScheme name="Title &amp; Bullets - Lef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Title &amp; Bullets - 2 Column">
  <a:themeElements>
    <a:clrScheme name="Title &amp; Bullets - 2 Colum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2 Column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lnDef>
  </a:objectDefaults>
  <a:extraClrSchemeLst>
    <a:extraClrScheme>
      <a:clrScheme name="Title &amp; Bullets - 2 Colum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Title &amp; Bullets - Right">
  <a:themeElements>
    <a:clrScheme name="Title &amp; Bullets - Righ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Right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lnDef>
  </a:objectDefaults>
  <a:extraClrSchemeLst>
    <a:extraClrScheme>
      <a:clrScheme name="Title &amp; Bullets - Righ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Title, Bullets &amp; Photo">
  <a:themeElements>
    <a:clrScheme name="Title, Bullets &amp; Phot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, Bullets &amp; Photo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lnDef>
  </a:objectDefaults>
  <a:extraClrSchemeLst>
    <a:extraClrScheme>
      <a:clrScheme name="Title, Bullets &amp; Phot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Bullets">
  <a:themeElements>
    <a:clrScheme name="Bullets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ullets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lnDef>
  </a:objectDefaults>
  <a:extraClrSchemeLst>
    <a:extraClrScheme>
      <a:clrScheme name="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Title - Center">
  <a:themeElements>
    <a:clrScheme name="Title - Center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- Center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lnDef>
  </a:objectDefaults>
  <a:extraClrSchemeLst>
    <a:extraClrScheme>
      <a:clrScheme name="Title - Cen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Title &amp; Subtitle">
  <a:themeElements>
    <a:clrScheme name="Title &amp; Subtitl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Subtitle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lnDef>
  </a:objectDefaults>
  <a:extraClrSchemeLst>
    <a:extraClrScheme>
      <a:clrScheme name="Title &amp; Subtitl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Photo - Horizontal">
  <a:themeElements>
    <a:clrScheme name="Photo - Horizontal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Horizontal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lnDef>
  </a:objectDefaults>
  <a:extraClrSchemeLst>
    <a:extraClrScheme>
      <a:clrScheme name="Photo - Horizonta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Photo - Horizontal Reflection">
  <a:themeElements>
    <a:clrScheme name="Photo - Horizontal Reflec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Horizontal Reflection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lnDef>
  </a:objectDefaults>
  <a:extraClrSchemeLst>
    <a:extraClrScheme>
      <a:clrScheme name="Photo - Horizontal Reflec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Photo - Vertical">
  <a:themeElements>
    <a:clrScheme name="Photo - Vertical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Vertical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lnDef>
  </a:objectDefaults>
  <a:extraClrSchemeLst>
    <a:extraClrScheme>
      <a:clrScheme name="Photo - Vertica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Photo - Vertical Reflection">
  <a:themeElements>
    <a:clrScheme name="Photo - Vertical Reflec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Vertical Reflection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lnDef>
  </a:objectDefaults>
  <a:extraClrSchemeLst>
    <a:extraClrScheme>
      <a:clrScheme name="Photo - Vertical Reflec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FORA SLIDE AL.potx</Template>
  <TotalTime>2441</TotalTime>
  <Pages>0</Pages>
  <Words>211</Words>
  <Characters>0</Characters>
  <Application>Microsoft Office PowerPoint</Application>
  <PresentationFormat>Letter Paper (8.5x11 in)</PresentationFormat>
  <Lines>0</Lines>
  <Paragraphs>59</Paragraphs>
  <Slides>6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15</vt:i4>
      </vt:variant>
      <vt:variant>
        <vt:lpstr>Slide Titles</vt:lpstr>
      </vt:variant>
      <vt:variant>
        <vt:i4>6</vt:i4>
      </vt:variant>
    </vt:vector>
  </HeadingPairs>
  <TitlesOfParts>
    <vt:vector size="21" baseType="lpstr">
      <vt:lpstr>FORA SLIDE AL</vt:lpstr>
      <vt:lpstr>Custom Design</vt:lpstr>
      <vt:lpstr>Bullets</vt:lpstr>
      <vt:lpstr>Title - Center</vt:lpstr>
      <vt:lpstr>Title &amp; Subtitle</vt:lpstr>
      <vt:lpstr>Photo - Horizontal</vt:lpstr>
      <vt:lpstr>Photo - Horizontal Reflection</vt:lpstr>
      <vt:lpstr>Photo - Vertical</vt:lpstr>
      <vt:lpstr>Photo - Vertical Reflection</vt:lpstr>
      <vt:lpstr>Title - Top</vt:lpstr>
      <vt:lpstr>Blank</vt:lpstr>
      <vt:lpstr>Title &amp; Bullets - Left</vt:lpstr>
      <vt:lpstr>Title &amp; Bullets - 2 Column</vt:lpstr>
      <vt:lpstr>Title &amp; Bullets - Right</vt:lpstr>
      <vt:lpstr>Title, Bullets &amp; Photo</vt:lpstr>
      <vt:lpstr>Fort Ord Reuse Authority (FORA) Environmental Services Cooperative Agreement (ESCA) Remediation Program (RP)</vt:lpstr>
      <vt:lpstr>ESCA Munitions Response Areas by Group</vt:lpstr>
      <vt:lpstr>IAR MRA Range 47: Pre/Post Remediation</vt:lpstr>
      <vt:lpstr>Slide 4</vt:lpstr>
      <vt:lpstr>FORA/Jurisdiction Property Transfer</vt:lpstr>
      <vt:lpstr>Jurisdictions’  Pollution Legal Liability Insurance</vt:lpstr>
    </vt:vector>
  </TitlesOfParts>
  <Company>Westcliffe Engineers, Inc.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Enter Slide Title Here</dc:title>
  <dc:creator>Lana Rei Houghton</dc:creator>
  <cp:lastModifiedBy>jen</cp:lastModifiedBy>
  <cp:revision>270</cp:revision>
  <cp:lastPrinted>2013-07-12T19:59:44Z</cp:lastPrinted>
  <dcterms:created xsi:type="dcterms:W3CDTF">2010-09-13T16:45:33Z</dcterms:created>
  <dcterms:modified xsi:type="dcterms:W3CDTF">2013-07-12T20:37:50Z</dcterms:modified>
</cp:coreProperties>
</file>